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63" r:id="rId3"/>
    <p:sldId id="260" r:id="rId4"/>
    <p:sldId id="261" r:id="rId5"/>
    <p:sldId id="262" r:id="rId6"/>
    <p:sldId id="267" r:id="rId7"/>
    <p:sldId id="264" r:id="rId8"/>
    <p:sldId id="1246" r:id="rId9"/>
    <p:sldId id="1244" r:id="rId10"/>
    <p:sldId id="270" r:id="rId11"/>
    <p:sldId id="993" r:id="rId12"/>
    <p:sldId id="1247" r:id="rId13"/>
    <p:sldId id="269" r:id="rId14"/>
  </p:sldIdLst>
  <p:sldSz cx="18288000" cy="10287000"/>
  <p:notesSz cx="6858000" cy="9144000"/>
  <p:embeddedFontLst>
    <p:embeddedFont>
      <p:font typeface="Calibri" pitchFamily="34" charset="0"/>
      <p:regular r:id="rId16"/>
      <p:bold r:id="rId17"/>
      <p:italic r:id="rId18"/>
      <p:boldItalic r:id="rId19"/>
    </p:embeddedFont>
    <p:embeddedFont>
      <p:font typeface="Helios" charset="0"/>
      <p:regular r:id="rId20"/>
    </p:embeddedFont>
    <p:embeddedFont>
      <p:font typeface="Bernard MT Condensed" pitchFamily="18" charset="0"/>
      <p:regular r:id="rId21"/>
    </p:embeddedFont>
    <p:embeddedFont>
      <p:font typeface="Helios Bold" charset="0"/>
      <p:regular r:id="rId22"/>
    </p:embeddedFont>
    <p:embeddedFont>
      <p:font typeface="Klein Bold" charset="0"/>
      <p:regular r:id="rId23"/>
    </p:embeddedFont>
    <p:embeddedFont>
      <p:font typeface="Helios Bold Italics" charset="0"/>
      <p:regular r:id="rId24"/>
    </p:embeddedFont>
    <p:embeddedFont>
      <p:font typeface="Bahnschrift SemiBold" charset="0"/>
      <p:bold r:id="rId25"/>
    </p:embeddedFont>
    <p:embeddedFont>
      <p:font typeface="Bahnschrift Condensed" charset="0"/>
      <p:regular r:id="rId26"/>
      <p:bold r:id="rId27"/>
    </p:embeddedFont>
    <p:embeddedFont>
      <p:font typeface="Garamond" pitchFamily="18" charset="0"/>
      <p:regular r:id="rId28"/>
      <p:bold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5F0D7-043C-4F41-950A-E4C476A7CC4E}" v="265" dt="2024-02-27T11:28:21.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2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ep Sengupta" userId="89e8b4ce4dfbc0b7" providerId="LiveId" clId="{D735F0D7-043C-4F41-950A-E4C476A7CC4E}"/>
    <pc:docChg chg="undo redo custSel addSld delSld modSld sldOrd">
      <pc:chgData name="Sandeep Sengupta" userId="89e8b4ce4dfbc0b7" providerId="LiveId" clId="{D735F0D7-043C-4F41-950A-E4C476A7CC4E}" dt="2024-02-27T11:30:55.659" v="3036" actId="478"/>
      <pc:docMkLst>
        <pc:docMk/>
      </pc:docMkLst>
      <pc:sldChg chg="modSp mod">
        <pc:chgData name="Sandeep Sengupta" userId="89e8b4ce4dfbc0b7" providerId="LiveId" clId="{D735F0D7-043C-4F41-950A-E4C476A7CC4E}" dt="2024-02-23T08:33:25.858" v="2543" actId="14100"/>
        <pc:sldMkLst>
          <pc:docMk/>
          <pc:sldMk cId="0" sldId="256"/>
        </pc:sldMkLst>
        <pc:spChg chg="mod">
          <ac:chgData name="Sandeep Sengupta" userId="89e8b4ce4dfbc0b7" providerId="LiveId" clId="{D735F0D7-043C-4F41-950A-E4C476A7CC4E}" dt="2024-02-23T08:33:25.858" v="2543" actId="14100"/>
          <ac:spMkLst>
            <pc:docMk/>
            <pc:sldMk cId="0" sldId="256"/>
            <ac:spMk id="6" creationId="{00000000-0000-0000-0000-000000000000}"/>
          </ac:spMkLst>
        </pc:spChg>
        <pc:spChg chg="mod">
          <ac:chgData name="Sandeep Sengupta" userId="89e8b4ce4dfbc0b7" providerId="LiveId" clId="{D735F0D7-043C-4F41-950A-E4C476A7CC4E}" dt="2024-02-23T08:33:15.355" v="2540" actId="1076"/>
          <ac:spMkLst>
            <pc:docMk/>
            <pc:sldMk cId="0" sldId="256"/>
            <ac:spMk id="8" creationId="{00000000-0000-0000-0000-000000000000}"/>
          </ac:spMkLst>
        </pc:spChg>
        <pc:spChg chg="mod">
          <ac:chgData name="Sandeep Sengupta" userId="89e8b4ce4dfbc0b7" providerId="LiveId" clId="{D735F0D7-043C-4F41-950A-E4C476A7CC4E}" dt="2024-02-23T08:33:07.432" v="2539" actId="1076"/>
          <ac:spMkLst>
            <pc:docMk/>
            <pc:sldMk cId="0" sldId="256"/>
            <ac:spMk id="9" creationId="{00000000-0000-0000-0000-000000000000}"/>
          </ac:spMkLst>
        </pc:spChg>
        <pc:grpChg chg="mod">
          <ac:chgData name="Sandeep Sengupta" userId="89e8b4ce4dfbc0b7" providerId="LiveId" clId="{D735F0D7-043C-4F41-950A-E4C476A7CC4E}" dt="2024-02-22T10:24:48.606" v="668" actId="1076"/>
          <ac:grpSpMkLst>
            <pc:docMk/>
            <pc:sldMk cId="0" sldId="256"/>
            <ac:grpSpMk id="7" creationId="{00000000-0000-0000-0000-000000000000}"/>
          </ac:grpSpMkLst>
        </pc:grpChg>
      </pc:sldChg>
      <pc:sldChg chg="modSp del mod modTransition modShow">
        <pc:chgData name="Sandeep Sengupta" userId="89e8b4ce4dfbc0b7" providerId="LiveId" clId="{D735F0D7-043C-4F41-950A-E4C476A7CC4E}" dt="2024-02-23T07:05:58.586" v="2289" actId="47"/>
        <pc:sldMkLst>
          <pc:docMk/>
          <pc:sldMk cId="0" sldId="257"/>
        </pc:sldMkLst>
        <pc:graphicFrameChg chg="modGraphic">
          <ac:chgData name="Sandeep Sengupta" userId="89e8b4ce4dfbc0b7" providerId="LiveId" clId="{D735F0D7-043C-4F41-950A-E4C476A7CC4E}" dt="2024-02-22T11:00:28.734" v="1299" actId="20577"/>
          <ac:graphicFrameMkLst>
            <pc:docMk/>
            <pc:sldMk cId="0" sldId="257"/>
            <ac:graphicFrameMk id="7" creationId="{00000000-0000-0000-0000-000000000000}"/>
          </ac:graphicFrameMkLst>
        </pc:graphicFrameChg>
        <pc:graphicFrameChg chg="modGraphic">
          <ac:chgData name="Sandeep Sengupta" userId="89e8b4ce4dfbc0b7" providerId="LiveId" clId="{D735F0D7-043C-4F41-950A-E4C476A7CC4E}" dt="2024-02-22T11:01:28.627" v="1340" actId="20577"/>
          <ac:graphicFrameMkLst>
            <pc:docMk/>
            <pc:sldMk cId="0" sldId="257"/>
            <ac:graphicFrameMk id="8" creationId="{00000000-0000-0000-0000-000000000000}"/>
          </ac:graphicFrameMkLst>
        </pc:graphicFrameChg>
      </pc:sldChg>
      <pc:sldChg chg="addSp delSp modSp mod modTransition">
        <pc:chgData name="Sandeep Sengupta" userId="89e8b4ce4dfbc0b7" providerId="LiveId" clId="{D735F0D7-043C-4F41-950A-E4C476A7CC4E}" dt="2024-02-23T08:34:08.142" v="2545" actId="478"/>
        <pc:sldMkLst>
          <pc:docMk/>
          <pc:sldMk cId="0" sldId="258"/>
        </pc:sldMkLst>
        <pc:spChg chg="mod">
          <ac:chgData name="Sandeep Sengupta" userId="89e8b4ce4dfbc0b7" providerId="LiveId" clId="{D735F0D7-043C-4F41-950A-E4C476A7CC4E}" dt="2024-02-22T11:16:23.115" v="1341" actId="1076"/>
          <ac:spMkLst>
            <pc:docMk/>
            <pc:sldMk cId="0" sldId="258"/>
            <ac:spMk id="2" creationId="{00000000-0000-0000-0000-000000000000}"/>
          </ac:spMkLst>
        </pc:spChg>
        <pc:spChg chg="del mod">
          <ac:chgData name="Sandeep Sengupta" userId="89e8b4ce4dfbc0b7" providerId="LiveId" clId="{D735F0D7-043C-4F41-950A-E4C476A7CC4E}" dt="2024-02-22T09:14:20.948" v="41" actId="478"/>
          <ac:spMkLst>
            <pc:docMk/>
            <pc:sldMk cId="0" sldId="258"/>
            <ac:spMk id="3" creationId="{00000000-0000-0000-0000-000000000000}"/>
          </ac:spMkLst>
        </pc:spChg>
        <pc:spChg chg="add del mod">
          <ac:chgData name="Sandeep Sengupta" userId="89e8b4ce4dfbc0b7" providerId="LiveId" clId="{D735F0D7-043C-4F41-950A-E4C476A7CC4E}" dt="2024-02-23T08:34:08.142" v="2545" actId="478"/>
          <ac:spMkLst>
            <pc:docMk/>
            <pc:sldMk cId="0" sldId="258"/>
            <ac:spMk id="3" creationId="{CF182433-16DE-2574-8B88-8D4C77FA33CA}"/>
          </ac:spMkLst>
        </pc:spChg>
        <pc:spChg chg="mod">
          <ac:chgData name="Sandeep Sengupta" userId="89e8b4ce4dfbc0b7" providerId="LiveId" clId="{D735F0D7-043C-4F41-950A-E4C476A7CC4E}" dt="2024-02-22T10:20:17.011" v="608" actId="1076"/>
          <ac:spMkLst>
            <pc:docMk/>
            <pc:sldMk cId="0" sldId="258"/>
            <ac:spMk id="5" creationId="{00000000-0000-0000-0000-000000000000}"/>
          </ac:spMkLst>
        </pc:spChg>
        <pc:spChg chg="mod">
          <ac:chgData name="Sandeep Sengupta" userId="89e8b4ce4dfbc0b7" providerId="LiveId" clId="{D735F0D7-043C-4F41-950A-E4C476A7CC4E}" dt="2024-02-22T10:20:02.877" v="605" actId="1076"/>
          <ac:spMkLst>
            <pc:docMk/>
            <pc:sldMk cId="0" sldId="258"/>
            <ac:spMk id="6" creationId="{00000000-0000-0000-0000-000000000000}"/>
          </ac:spMkLst>
        </pc:spChg>
        <pc:spChg chg="mod topLvl">
          <ac:chgData name="Sandeep Sengupta" userId="89e8b4ce4dfbc0b7" providerId="LiveId" clId="{D735F0D7-043C-4F41-950A-E4C476A7CC4E}" dt="2024-02-22T10:21:56.167" v="616" actId="1076"/>
          <ac:spMkLst>
            <pc:docMk/>
            <pc:sldMk cId="0" sldId="258"/>
            <ac:spMk id="11" creationId="{00000000-0000-0000-0000-000000000000}"/>
          </ac:spMkLst>
        </pc:spChg>
        <pc:spChg chg="del topLvl">
          <ac:chgData name="Sandeep Sengupta" userId="89e8b4ce4dfbc0b7" providerId="LiveId" clId="{D735F0D7-043C-4F41-950A-E4C476A7CC4E}" dt="2024-02-22T10:21:29.767" v="612" actId="478"/>
          <ac:spMkLst>
            <pc:docMk/>
            <pc:sldMk cId="0" sldId="258"/>
            <ac:spMk id="12" creationId="{00000000-0000-0000-0000-000000000000}"/>
          </ac:spMkLst>
        </pc:spChg>
        <pc:spChg chg="mod">
          <ac:chgData name="Sandeep Sengupta" userId="89e8b4ce4dfbc0b7" providerId="LiveId" clId="{D735F0D7-043C-4F41-950A-E4C476A7CC4E}" dt="2024-02-22T09:15:46.288" v="52" actId="20577"/>
          <ac:spMkLst>
            <pc:docMk/>
            <pc:sldMk cId="0" sldId="258"/>
            <ac:spMk id="14" creationId="{00000000-0000-0000-0000-000000000000}"/>
          </ac:spMkLst>
        </pc:spChg>
        <pc:spChg chg="mod">
          <ac:chgData name="Sandeep Sengupta" userId="89e8b4ce4dfbc0b7" providerId="LiveId" clId="{D735F0D7-043C-4F41-950A-E4C476A7CC4E}" dt="2024-02-22T10:16:40.368" v="543" actId="1076"/>
          <ac:spMkLst>
            <pc:docMk/>
            <pc:sldMk cId="0" sldId="258"/>
            <ac:spMk id="15" creationId="{00000000-0000-0000-0000-000000000000}"/>
          </ac:spMkLst>
        </pc:spChg>
        <pc:spChg chg="del">
          <ac:chgData name="Sandeep Sengupta" userId="89e8b4ce4dfbc0b7" providerId="LiveId" clId="{D735F0D7-043C-4F41-950A-E4C476A7CC4E}" dt="2024-02-22T18:18:36.398" v="1704" actId="478"/>
          <ac:spMkLst>
            <pc:docMk/>
            <pc:sldMk cId="0" sldId="258"/>
            <ac:spMk id="16" creationId="{00000000-0000-0000-0000-000000000000}"/>
          </ac:spMkLst>
        </pc:spChg>
        <pc:spChg chg="add del mod">
          <ac:chgData name="Sandeep Sengupta" userId="89e8b4ce4dfbc0b7" providerId="LiveId" clId="{D735F0D7-043C-4F41-950A-E4C476A7CC4E}" dt="2024-02-22T10:11:56.265" v="444" actId="478"/>
          <ac:spMkLst>
            <pc:docMk/>
            <pc:sldMk cId="0" sldId="258"/>
            <ac:spMk id="18" creationId="{5E017B78-AE41-6CF4-930C-D4A7FB0EF6C5}"/>
          </ac:spMkLst>
        </pc:spChg>
        <pc:spChg chg="add mod ord">
          <ac:chgData name="Sandeep Sengupta" userId="89e8b4ce4dfbc0b7" providerId="LiveId" clId="{D735F0D7-043C-4F41-950A-E4C476A7CC4E}" dt="2024-02-22T11:16:23.115" v="1341" actId="1076"/>
          <ac:spMkLst>
            <pc:docMk/>
            <pc:sldMk cId="0" sldId="258"/>
            <ac:spMk id="19" creationId="{6843F2F1-4D57-E802-515B-CE83A84BF75D}"/>
          </ac:spMkLst>
        </pc:spChg>
        <pc:spChg chg="add mod ord">
          <ac:chgData name="Sandeep Sengupta" userId="89e8b4ce4dfbc0b7" providerId="LiveId" clId="{D735F0D7-043C-4F41-950A-E4C476A7CC4E}" dt="2024-02-22T11:16:23.115" v="1341" actId="1076"/>
          <ac:spMkLst>
            <pc:docMk/>
            <pc:sldMk cId="0" sldId="258"/>
            <ac:spMk id="20" creationId="{27290888-AB0F-0E7E-AEA3-39D17A212B78}"/>
          </ac:spMkLst>
        </pc:spChg>
        <pc:spChg chg="mod">
          <ac:chgData name="Sandeep Sengupta" userId="89e8b4ce4dfbc0b7" providerId="LiveId" clId="{D735F0D7-043C-4F41-950A-E4C476A7CC4E}" dt="2024-02-22T10:17:31.784" v="564" actId="20577"/>
          <ac:spMkLst>
            <pc:docMk/>
            <pc:sldMk cId="0" sldId="258"/>
            <ac:spMk id="22" creationId="{8298F0D7-06C8-7D11-6F76-A64BFFDD667E}"/>
          </ac:spMkLst>
        </pc:spChg>
        <pc:spChg chg="mod">
          <ac:chgData name="Sandeep Sengupta" userId="89e8b4ce4dfbc0b7" providerId="LiveId" clId="{D735F0D7-043C-4F41-950A-E4C476A7CC4E}" dt="2024-02-22T10:20:29.044" v="610" actId="1076"/>
          <ac:spMkLst>
            <pc:docMk/>
            <pc:sldMk cId="0" sldId="258"/>
            <ac:spMk id="23" creationId="{C2AA4AF2-D636-933C-32F6-B2772490F263}"/>
          </ac:spMkLst>
        </pc:spChg>
        <pc:grpChg chg="mod">
          <ac:chgData name="Sandeep Sengupta" userId="89e8b4ce4dfbc0b7" providerId="LiveId" clId="{D735F0D7-043C-4F41-950A-E4C476A7CC4E}" dt="2024-02-22T11:16:23.115" v="1341" actId="1076"/>
          <ac:grpSpMkLst>
            <pc:docMk/>
            <pc:sldMk cId="0" sldId="258"/>
            <ac:grpSpMk id="4" creationId="{00000000-0000-0000-0000-000000000000}"/>
          </ac:grpSpMkLst>
        </pc:grpChg>
        <pc:grpChg chg="mod">
          <ac:chgData name="Sandeep Sengupta" userId="89e8b4ce4dfbc0b7" providerId="LiveId" clId="{D735F0D7-043C-4F41-950A-E4C476A7CC4E}" dt="2024-02-22T10:21:48.103" v="615" actId="1076"/>
          <ac:grpSpMkLst>
            <pc:docMk/>
            <pc:sldMk cId="0" sldId="258"/>
            <ac:grpSpMk id="7" creationId="{00000000-0000-0000-0000-000000000000}"/>
          </ac:grpSpMkLst>
        </pc:grpChg>
        <pc:grpChg chg="del">
          <ac:chgData name="Sandeep Sengupta" userId="89e8b4ce4dfbc0b7" providerId="LiveId" clId="{D735F0D7-043C-4F41-950A-E4C476A7CC4E}" dt="2024-02-22T10:21:29.767" v="612" actId="478"/>
          <ac:grpSpMkLst>
            <pc:docMk/>
            <pc:sldMk cId="0" sldId="258"/>
            <ac:grpSpMk id="10" creationId="{00000000-0000-0000-0000-000000000000}"/>
          </ac:grpSpMkLst>
        </pc:grpChg>
        <pc:grpChg chg="mod">
          <ac:chgData name="Sandeep Sengupta" userId="89e8b4ce4dfbc0b7" providerId="LiveId" clId="{D735F0D7-043C-4F41-950A-E4C476A7CC4E}" dt="2024-02-22T11:16:23.115" v="1341" actId="1076"/>
          <ac:grpSpMkLst>
            <pc:docMk/>
            <pc:sldMk cId="0" sldId="258"/>
            <ac:grpSpMk id="13" creationId="{00000000-0000-0000-0000-000000000000}"/>
          </ac:grpSpMkLst>
        </pc:grpChg>
        <pc:grpChg chg="add mod">
          <ac:chgData name="Sandeep Sengupta" userId="89e8b4ce4dfbc0b7" providerId="LiveId" clId="{D735F0D7-043C-4F41-950A-E4C476A7CC4E}" dt="2024-02-22T11:16:23.115" v="1341" actId="1076"/>
          <ac:grpSpMkLst>
            <pc:docMk/>
            <pc:sldMk cId="0" sldId="258"/>
            <ac:grpSpMk id="21" creationId="{84D12061-9457-6B6D-A041-8F1B43206BF0}"/>
          </ac:grpSpMkLst>
        </pc:grpChg>
      </pc:sldChg>
      <pc:sldChg chg="delSp modSp mod modTransition">
        <pc:chgData name="Sandeep Sengupta" userId="89e8b4ce4dfbc0b7" providerId="LiveId" clId="{D735F0D7-043C-4F41-950A-E4C476A7CC4E}" dt="2024-02-23T05:29:23.792" v="2059" actId="12"/>
        <pc:sldMkLst>
          <pc:docMk/>
          <pc:sldMk cId="0" sldId="259"/>
        </pc:sldMkLst>
        <pc:spChg chg="mod">
          <ac:chgData name="Sandeep Sengupta" userId="89e8b4ce4dfbc0b7" providerId="LiveId" clId="{D735F0D7-043C-4F41-950A-E4C476A7CC4E}" dt="2024-02-23T05:27:53.409" v="1989" actId="1076"/>
          <ac:spMkLst>
            <pc:docMk/>
            <pc:sldMk cId="0" sldId="259"/>
            <ac:spMk id="2" creationId="{00000000-0000-0000-0000-000000000000}"/>
          </ac:spMkLst>
        </pc:spChg>
        <pc:spChg chg="mod">
          <ac:chgData name="Sandeep Sengupta" userId="89e8b4ce4dfbc0b7" providerId="LiveId" clId="{D735F0D7-043C-4F41-950A-E4C476A7CC4E}" dt="2024-02-23T05:28:08.609" v="1991" actId="1076"/>
          <ac:spMkLst>
            <pc:docMk/>
            <pc:sldMk cId="0" sldId="259"/>
            <ac:spMk id="4" creationId="{00000000-0000-0000-0000-000000000000}"/>
          </ac:spMkLst>
        </pc:spChg>
        <pc:spChg chg="mod">
          <ac:chgData name="Sandeep Sengupta" userId="89e8b4ce4dfbc0b7" providerId="LiveId" clId="{D735F0D7-043C-4F41-950A-E4C476A7CC4E}" dt="2024-02-23T05:29:23.792" v="2059" actId="12"/>
          <ac:spMkLst>
            <pc:docMk/>
            <pc:sldMk cId="0" sldId="259"/>
            <ac:spMk id="5" creationId="{00000000-0000-0000-0000-000000000000}"/>
          </ac:spMkLst>
        </pc:spChg>
        <pc:spChg chg="del">
          <ac:chgData name="Sandeep Sengupta" userId="89e8b4ce4dfbc0b7" providerId="LiveId" clId="{D735F0D7-043C-4F41-950A-E4C476A7CC4E}" dt="2024-02-22T18:11:34.344" v="1621" actId="478"/>
          <ac:spMkLst>
            <pc:docMk/>
            <pc:sldMk cId="0" sldId="259"/>
            <ac:spMk id="6" creationId="{00000000-0000-0000-0000-000000000000}"/>
          </ac:spMkLst>
        </pc:spChg>
        <pc:graphicFrameChg chg="mod modGraphic">
          <ac:chgData name="Sandeep Sengupta" userId="89e8b4ce4dfbc0b7" providerId="LiveId" clId="{D735F0D7-043C-4F41-950A-E4C476A7CC4E}" dt="2024-02-23T05:27:07.193" v="1987" actId="20577"/>
          <ac:graphicFrameMkLst>
            <pc:docMk/>
            <pc:sldMk cId="0" sldId="259"/>
            <ac:graphicFrameMk id="3" creationId="{00000000-0000-0000-0000-000000000000}"/>
          </ac:graphicFrameMkLst>
        </pc:graphicFrameChg>
      </pc:sldChg>
      <pc:sldChg chg="delSp modSp mod modTransition">
        <pc:chgData name="Sandeep Sengupta" userId="89e8b4ce4dfbc0b7" providerId="LiveId" clId="{D735F0D7-043C-4F41-950A-E4C476A7CC4E}" dt="2024-02-23T07:05:32.487" v="2288" actId="207"/>
        <pc:sldMkLst>
          <pc:docMk/>
          <pc:sldMk cId="0" sldId="260"/>
        </pc:sldMkLst>
        <pc:spChg chg="mod">
          <ac:chgData name="Sandeep Sengupta" userId="89e8b4ce4dfbc0b7" providerId="LiveId" clId="{D735F0D7-043C-4F41-950A-E4C476A7CC4E}" dt="2024-02-22T09:52:36.813" v="130" actId="6549"/>
          <ac:spMkLst>
            <pc:docMk/>
            <pc:sldMk cId="0" sldId="260"/>
            <ac:spMk id="4" creationId="{00000000-0000-0000-0000-000000000000}"/>
          </ac:spMkLst>
        </pc:spChg>
        <pc:spChg chg="mod">
          <ac:chgData name="Sandeep Sengupta" userId="89e8b4ce4dfbc0b7" providerId="LiveId" clId="{D735F0D7-043C-4F41-950A-E4C476A7CC4E}" dt="2024-02-22T10:56:36.139" v="1298" actId="114"/>
          <ac:spMkLst>
            <pc:docMk/>
            <pc:sldMk cId="0" sldId="260"/>
            <ac:spMk id="5" creationId="{00000000-0000-0000-0000-000000000000}"/>
          </ac:spMkLst>
        </pc:spChg>
        <pc:spChg chg="del mod">
          <ac:chgData name="Sandeep Sengupta" userId="89e8b4ce4dfbc0b7" providerId="LiveId" clId="{D735F0D7-043C-4F41-950A-E4C476A7CC4E}" dt="2024-02-22T09:52:16.402" v="129" actId="478"/>
          <ac:spMkLst>
            <pc:docMk/>
            <pc:sldMk cId="0" sldId="260"/>
            <ac:spMk id="6" creationId="{00000000-0000-0000-0000-000000000000}"/>
          </ac:spMkLst>
        </pc:spChg>
        <pc:spChg chg="mod">
          <ac:chgData name="Sandeep Sengupta" userId="89e8b4ce4dfbc0b7" providerId="LiveId" clId="{D735F0D7-043C-4F41-950A-E4C476A7CC4E}" dt="2024-02-23T07:05:32.487" v="2288" actId="207"/>
          <ac:spMkLst>
            <pc:docMk/>
            <pc:sldMk cId="0" sldId="260"/>
            <ac:spMk id="7" creationId="{00000000-0000-0000-0000-000000000000}"/>
          </ac:spMkLst>
        </pc:spChg>
      </pc:sldChg>
      <pc:sldChg chg="addSp delSp modSp mod modTransition">
        <pc:chgData name="Sandeep Sengupta" userId="89e8b4ce4dfbc0b7" providerId="LiveId" clId="{D735F0D7-043C-4F41-950A-E4C476A7CC4E}" dt="2024-02-23T07:06:07.373" v="2290" actId="478"/>
        <pc:sldMkLst>
          <pc:docMk/>
          <pc:sldMk cId="0" sldId="261"/>
        </pc:sldMkLst>
        <pc:spChg chg="mod">
          <ac:chgData name="Sandeep Sengupta" userId="89e8b4ce4dfbc0b7" providerId="LiveId" clId="{D735F0D7-043C-4F41-950A-E4C476A7CC4E}" dt="2024-02-23T07:05:08.157" v="2285" actId="1076"/>
          <ac:spMkLst>
            <pc:docMk/>
            <pc:sldMk cId="0" sldId="261"/>
            <ac:spMk id="2" creationId="{00000000-0000-0000-0000-000000000000}"/>
          </ac:spMkLst>
        </pc:spChg>
        <pc:spChg chg="mod topLvl">
          <ac:chgData name="Sandeep Sengupta" userId="89e8b4ce4dfbc0b7" providerId="LiveId" clId="{D735F0D7-043C-4F41-950A-E4C476A7CC4E}" dt="2024-02-22T09:57:27.340" v="146" actId="164"/>
          <ac:spMkLst>
            <pc:docMk/>
            <pc:sldMk cId="0" sldId="261"/>
            <ac:spMk id="4" creationId="{00000000-0000-0000-0000-000000000000}"/>
          </ac:spMkLst>
        </pc:spChg>
        <pc:spChg chg="del mod topLvl">
          <ac:chgData name="Sandeep Sengupta" userId="89e8b4ce4dfbc0b7" providerId="LiveId" clId="{D735F0D7-043C-4F41-950A-E4C476A7CC4E}" dt="2024-02-22T09:22:27.131" v="101" actId="478"/>
          <ac:spMkLst>
            <pc:docMk/>
            <pc:sldMk cId="0" sldId="261"/>
            <ac:spMk id="5" creationId="{00000000-0000-0000-0000-000000000000}"/>
          </ac:spMkLst>
        </pc:spChg>
        <pc:spChg chg="mod topLvl">
          <ac:chgData name="Sandeep Sengupta" userId="89e8b4ce4dfbc0b7" providerId="LiveId" clId="{D735F0D7-043C-4F41-950A-E4C476A7CC4E}" dt="2024-02-22T09:58:05.620" v="153" actId="1076"/>
          <ac:spMkLst>
            <pc:docMk/>
            <pc:sldMk cId="0" sldId="261"/>
            <ac:spMk id="7" creationId="{00000000-0000-0000-0000-000000000000}"/>
          </ac:spMkLst>
        </pc:spChg>
        <pc:spChg chg="del topLvl">
          <ac:chgData name="Sandeep Sengupta" userId="89e8b4ce4dfbc0b7" providerId="LiveId" clId="{D735F0D7-043C-4F41-950A-E4C476A7CC4E}" dt="2024-02-22T09:22:51.643" v="105" actId="478"/>
          <ac:spMkLst>
            <pc:docMk/>
            <pc:sldMk cId="0" sldId="261"/>
            <ac:spMk id="8" creationId="{00000000-0000-0000-0000-000000000000}"/>
          </ac:spMkLst>
        </pc:spChg>
        <pc:spChg chg="mod">
          <ac:chgData name="Sandeep Sengupta" userId="89e8b4ce4dfbc0b7" providerId="LiveId" clId="{D735F0D7-043C-4F41-950A-E4C476A7CC4E}" dt="2024-02-22T10:01:22.241" v="252" actId="20577"/>
          <ac:spMkLst>
            <pc:docMk/>
            <pc:sldMk cId="0" sldId="261"/>
            <ac:spMk id="11" creationId="{00000000-0000-0000-0000-000000000000}"/>
          </ac:spMkLst>
        </pc:spChg>
        <pc:spChg chg="mod">
          <ac:chgData name="Sandeep Sengupta" userId="89e8b4ce4dfbc0b7" providerId="LiveId" clId="{D735F0D7-043C-4F41-950A-E4C476A7CC4E}" dt="2024-02-23T07:05:12.883" v="2287" actId="14100"/>
          <ac:spMkLst>
            <pc:docMk/>
            <pc:sldMk cId="0" sldId="261"/>
            <ac:spMk id="12" creationId="{00000000-0000-0000-0000-000000000000}"/>
          </ac:spMkLst>
        </pc:spChg>
        <pc:spChg chg="del">
          <ac:chgData name="Sandeep Sengupta" userId="89e8b4ce4dfbc0b7" providerId="LiveId" clId="{D735F0D7-043C-4F41-950A-E4C476A7CC4E}" dt="2024-02-22T09:57:14.709" v="144" actId="478"/>
          <ac:spMkLst>
            <pc:docMk/>
            <pc:sldMk cId="0" sldId="261"/>
            <ac:spMk id="13" creationId="{00000000-0000-0000-0000-000000000000}"/>
          </ac:spMkLst>
        </pc:spChg>
        <pc:spChg chg="del">
          <ac:chgData name="Sandeep Sengupta" userId="89e8b4ce4dfbc0b7" providerId="LiveId" clId="{D735F0D7-043C-4F41-950A-E4C476A7CC4E}" dt="2024-02-23T07:06:07.373" v="2290" actId="478"/>
          <ac:spMkLst>
            <pc:docMk/>
            <pc:sldMk cId="0" sldId="261"/>
            <ac:spMk id="14" creationId="{00000000-0000-0000-0000-000000000000}"/>
          </ac:spMkLst>
        </pc:spChg>
        <pc:spChg chg="mod">
          <ac:chgData name="Sandeep Sengupta" userId="89e8b4ce4dfbc0b7" providerId="LiveId" clId="{D735F0D7-043C-4F41-950A-E4C476A7CC4E}" dt="2024-02-23T07:04:54.375" v="2281" actId="20577"/>
          <ac:spMkLst>
            <pc:docMk/>
            <pc:sldMk cId="0" sldId="261"/>
            <ac:spMk id="15" creationId="{00000000-0000-0000-0000-000000000000}"/>
          </ac:spMkLst>
        </pc:spChg>
        <pc:spChg chg="del">
          <ac:chgData name="Sandeep Sengupta" userId="89e8b4ce4dfbc0b7" providerId="LiveId" clId="{D735F0D7-043C-4F41-950A-E4C476A7CC4E}" dt="2024-02-23T07:04:47.728" v="2266" actId="478"/>
          <ac:spMkLst>
            <pc:docMk/>
            <pc:sldMk cId="0" sldId="261"/>
            <ac:spMk id="16" creationId="{00000000-0000-0000-0000-000000000000}"/>
          </ac:spMkLst>
        </pc:spChg>
        <pc:spChg chg="del">
          <ac:chgData name="Sandeep Sengupta" userId="89e8b4ce4dfbc0b7" providerId="LiveId" clId="{D735F0D7-043C-4F41-950A-E4C476A7CC4E}" dt="2024-02-22T09:57:17.127" v="145" actId="478"/>
          <ac:spMkLst>
            <pc:docMk/>
            <pc:sldMk cId="0" sldId="261"/>
            <ac:spMk id="17" creationId="{00000000-0000-0000-0000-000000000000}"/>
          </ac:spMkLst>
        </pc:spChg>
        <pc:spChg chg="mod">
          <ac:chgData name="Sandeep Sengupta" userId="89e8b4ce4dfbc0b7" providerId="LiveId" clId="{D735F0D7-043C-4F41-950A-E4C476A7CC4E}" dt="2024-02-22T09:57:31.059" v="147"/>
          <ac:spMkLst>
            <pc:docMk/>
            <pc:sldMk cId="0" sldId="261"/>
            <ac:spMk id="23" creationId="{7C80B882-80D0-0E12-D97D-399AD771A392}"/>
          </ac:spMkLst>
        </pc:spChg>
        <pc:spChg chg="mod">
          <ac:chgData name="Sandeep Sengupta" userId="89e8b4ce4dfbc0b7" providerId="LiveId" clId="{D735F0D7-043C-4F41-950A-E4C476A7CC4E}" dt="2024-02-22T09:57:41.494" v="151"/>
          <ac:spMkLst>
            <pc:docMk/>
            <pc:sldMk cId="0" sldId="261"/>
            <ac:spMk id="26" creationId="{0BCA187B-A959-B0C6-464D-53F494630691}"/>
          </ac:spMkLst>
        </pc:spChg>
        <pc:grpChg chg="del">
          <ac:chgData name="Sandeep Sengupta" userId="89e8b4ce4dfbc0b7" providerId="LiveId" clId="{D735F0D7-043C-4F41-950A-E4C476A7CC4E}" dt="2024-02-22T09:22:27.131" v="101" actId="478"/>
          <ac:grpSpMkLst>
            <pc:docMk/>
            <pc:sldMk cId="0" sldId="261"/>
            <ac:grpSpMk id="3" creationId="{00000000-0000-0000-0000-000000000000}"/>
          </ac:grpSpMkLst>
        </pc:grpChg>
        <pc:grpChg chg="del">
          <ac:chgData name="Sandeep Sengupta" userId="89e8b4ce4dfbc0b7" providerId="LiveId" clId="{D735F0D7-043C-4F41-950A-E4C476A7CC4E}" dt="2024-02-22T09:22:51.643" v="105" actId="478"/>
          <ac:grpSpMkLst>
            <pc:docMk/>
            <pc:sldMk cId="0" sldId="261"/>
            <ac:grpSpMk id="6" creationId="{00000000-0000-0000-0000-000000000000}"/>
          </ac:grpSpMkLst>
        </pc:grpChg>
        <pc:grpChg chg="mod">
          <ac:chgData name="Sandeep Sengupta" userId="89e8b4ce4dfbc0b7" providerId="LiveId" clId="{D735F0D7-043C-4F41-950A-E4C476A7CC4E}" dt="2024-02-22T09:58:16.551" v="156" actId="1076"/>
          <ac:grpSpMkLst>
            <pc:docMk/>
            <pc:sldMk cId="0" sldId="261"/>
            <ac:grpSpMk id="9" creationId="{00000000-0000-0000-0000-000000000000}"/>
          </ac:grpSpMkLst>
        </pc:grpChg>
        <pc:grpChg chg="add mod">
          <ac:chgData name="Sandeep Sengupta" userId="89e8b4ce4dfbc0b7" providerId="LiveId" clId="{D735F0D7-043C-4F41-950A-E4C476A7CC4E}" dt="2024-02-22T09:57:27.340" v="146" actId="164"/>
          <ac:grpSpMkLst>
            <pc:docMk/>
            <pc:sldMk cId="0" sldId="261"/>
            <ac:grpSpMk id="21" creationId="{D49981CA-CA35-D656-F07D-ABA5F5BE5D3D}"/>
          </ac:grpSpMkLst>
        </pc:grpChg>
        <pc:grpChg chg="add mod">
          <ac:chgData name="Sandeep Sengupta" userId="89e8b4ce4dfbc0b7" providerId="LiveId" clId="{D735F0D7-043C-4F41-950A-E4C476A7CC4E}" dt="2024-02-22T09:57:39.974" v="150" actId="1076"/>
          <ac:grpSpMkLst>
            <pc:docMk/>
            <pc:sldMk cId="0" sldId="261"/>
            <ac:grpSpMk id="22" creationId="{EE94CCB3-131C-1F1C-AADB-6E2F205146F2}"/>
          </ac:grpSpMkLst>
        </pc:grpChg>
        <pc:grpChg chg="add mod">
          <ac:chgData name="Sandeep Sengupta" userId="89e8b4ce4dfbc0b7" providerId="LiveId" clId="{D735F0D7-043C-4F41-950A-E4C476A7CC4E}" dt="2024-02-22T09:58:05.620" v="153" actId="1076"/>
          <ac:grpSpMkLst>
            <pc:docMk/>
            <pc:sldMk cId="0" sldId="261"/>
            <ac:grpSpMk id="25" creationId="{E50F4C0E-9643-5525-35BC-5A9D13412740}"/>
          </ac:grpSpMkLst>
        </pc:grpChg>
        <pc:picChg chg="add mod">
          <ac:chgData name="Sandeep Sengupta" userId="89e8b4ce4dfbc0b7" providerId="LiveId" clId="{D735F0D7-043C-4F41-950A-E4C476A7CC4E}" dt="2024-02-22T09:57:27.340" v="146" actId="164"/>
          <ac:picMkLst>
            <pc:docMk/>
            <pc:sldMk cId="0" sldId="261"/>
            <ac:picMk id="19" creationId="{7A3EF562-46C7-1FAF-F273-1CD463322C3F}"/>
          </ac:picMkLst>
        </pc:picChg>
        <pc:picChg chg="add mod">
          <ac:chgData name="Sandeep Sengupta" userId="89e8b4ce4dfbc0b7" providerId="LiveId" clId="{D735F0D7-043C-4F41-950A-E4C476A7CC4E}" dt="2024-02-22T09:58:05.620" v="153" actId="1076"/>
          <ac:picMkLst>
            <pc:docMk/>
            <pc:sldMk cId="0" sldId="261"/>
            <ac:picMk id="20" creationId="{DA9B0B00-E609-E579-36C4-8B1D80335C7C}"/>
          </ac:picMkLst>
        </pc:picChg>
        <pc:picChg chg="mod">
          <ac:chgData name="Sandeep Sengupta" userId="89e8b4ce4dfbc0b7" providerId="LiveId" clId="{D735F0D7-043C-4F41-950A-E4C476A7CC4E}" dt="2024-02-22T09:57:31.059" v="147"/>
          <ac:picMkLst>
            <pc:docMk/>
            <pc:sldMk cId="0" sldId="261"/>
            <ac:picMk id="24" creationId="{5FF182AA-CED6-E5B7-3209-1D650B2915CB}"/>
          </ac:picMkLst>
        </pc:picChg>
        <pc:picChg chg="mod">
          <ac:chgData name="Sandeep Sengupta" userId="89e8b4ce4dfbc0b7" providerId="LiveId" clId="{D735F0D7-043C-4F41-950A-E4C476A7CC4E}" dt="2024-02-22T09:57:41.494" v="151"/>
          <ac:picMkLst>
            <pc:docMk/>
            <pc:sldMk cId="0" sldId="261"/>
            <ac:picMk id="27" creationId="{A6E7091D-185A-41A5-2D3A-43EC37F2BA40}"/>
          </ac:picMkLst>
        </pc:picChg>
      </pc:sldChg>
      <pc:sldChg chg="addSp delSp modSp mod modTransition">
        <pc:chgData name="Sandeep Sengupta" userId="89e8b4ce4dfbc0b7" providerId="LiveId" clId="{D735F0D7-043C-4F41-950A-E4C476A7CC4E}" dt="2024-02-23T07:06:10.649" v="2291" actId="478"/>
        <pc:sldMkLst>
          <pc:docMk/>
          <pc:sldMk cId="0" sldId="262"/>
        </pc:sldMkLst>
        <pc:spChg chg="mod">
          <ac:chgData name="Sandeep Sengupta" userId="89e8b4ce4dfbc0b7" providerId="LiveId" clId="{D735F0D7-043C-4F41-950A-E4C476A7CC4E}" dt="2024-02-22T09:23:35.017" v="115" actId="1076"/>
          <ac:spMkLst>
            <pc:docMk/>
            <pc:sldMk cId="0" sldId="262"/>
            <ac:spMk id="2" creationId="{00000000-0000-0000-0000-000000000000}"/>
          </ac:spMkLst>
        </pc:spChg>
        <pc:spChg chg="mod">
          <ac:chgData name="Sandeep Sengupta" userId="89e8b4ce4dfbc0b7" providerId="LiveId" clId="{D735F0D7-043C-4F41-950A-E4C476A7CC4E}" dt="2024-02-22T11:30:04.806" v="1407" actId="403"/>
          <ac:spMkLst>
            <pc:docMk/>
            <pc:sldMk cId="0" sldId="262"/>
            <ac:spMk id="10" creationId="{00000000-0000-0000-0000-000000000000}"/>
          </ac:spMkLst>
        </pc:spChg>
        <pc:spChg chg="mod">
          <ac:chgData name="Sandeep Sengupta" userId="89e8b4ce4dfbc0b7" providerId="LiveId" clId="{D735F0D7-043C-4F41-950A-E4C476A7CC4E}" dt="2024-02-22T11:29:46.366" v="1399" actId="21"/>
          <ac:spMkLst>
            <pc:docMk/>
            <pc:sldMk cId="0" sldId="262"/>
            <ac:spMk id="11" creationId="{00000000-0000-0000-0000-000000000000}"/>
          </ac:spMkLst>
        </pc:spChg>
        <pc:spChg chg="del">
          <ac:chgData name="Sandeep Sengupta" userId="89e8b4ce4dfbc0b7" providerId="LiveId" clId="{D735F0D7-043C-4F41-950A-E4C476A7CC4E}" dt="2024-02-22T10:01:55.584" v="253" actId="478"/>
          <ac:spMkLst>
            <pc:docMk/>
            <pc:sldMk cId="0" sldId="262"/>
            <ac:spMk id="12" creationId="{00000000-0000-0000-0000-000000000000}"/>
          </ac:spMkLst>
        </pc:spChg>
        <pc:spChg chg="del">
          <ac:chgData name="Sandeep Sengupta" userId="89e8b4ce4dfbc0b7" providerId="LiveId" clId="{D735F0D7-043C-4F41-950A-E4C476A7CC4E}" dt="2024-02-23T07:06:10.649" v="2291" actId="478"/>
          <ac:spMkLst>
            <pc:docMk/>
            <pc:sldMk cId="0" sldId="262"/>
            <ac:spMk id="13" creationId="{00000000-0000-0000-0000-000000000000}"/>
          </ac:spMkLst>
        </pc:spChg>
        <pc:spChg chg="del">
          <ac:chgData name="Sandeep Sengupta" userId="89e8b4ce4dfbc0b7" providerId="LiveId" clId="{D735F0D7-043C-4F41-950A-E4C476A7CC4E}" dt="2024-02-22T10:02:04.863" v="254" actId="478"/>
          <ac:spMkLst>
            <pc:docMk/>
            <pc:sldMk cId="0" sldId="262"/>
            <ac:spMk id="14" creationId="{00000000-0000-0000-0000-000000000000}"/>
          </ac:spMkLst>
        </pc:spChg>
        <pc:spChg chg="del mod topLvl">
          <ac:chgData name="Sandeep Sengupta" userId="89e8b4ce4dfbc0b7" providerId="LiveId" clId="{D735F0D7-043C-4F41-950A-E4C476A7CC4E}" dt="2024-02-22T11:28:50.182" v="1388" actId="478"/>
          <ac:spMkLst>
            <pc:docMk/>
            <pc:sldMk cId="0" sldId="262"/>
            <ac:spMk id="16" creationId="{00000000-0000-0000-0000-000000000000}"/>
          </ac:spMkLst>
        </pc:spChg>
        <pc:spChg chg="del mod topLvl">
          <ac:chgData name="Sandeep Sengupta" userId="89e8b4ce4dfbc0b7" providerId="LiveId" clId="{D735F0D7-043C-4F41-950A-E4C476A7CC4E}" dt="2024-02-22T11:28:55.425" v="1390" actId="478"/>
          <ac:spMkLst>
            <pc:docMk/>
            <pc:sldMk cId="0" sldId="262"/>
            <ac:spMk id="17" creationId="{00000000-0000-0000-0000-000000000000}"/>
          </ac:spMkLst>
        </pc:spChg>
        <pc:spChg chg="add del mod">
          <ac:chgData name="Sandeep Sengupta" userId="89e8b4ce4dfbc0b7" providerId="LiveId" clId="{D735F0D7-043C-4F41-950A-E4C476A7CC4E}" dt="2024-02-22T10:49:36.291" v="1134" actId="478"/>
          <ac:spMkLst>
            <pc:docMk/>
            <pc:sldMk cId="0" sldId="262"/>
            <ac:spMk id="18" creationId="{BC007656-4887-FD8D-779E-C63F59A5C00A}"/>
          </ac:spMkLst>
        </pc:spChg>
        <pc:spChg chg="add del mod">
          <ac:chgData name="Sandeep Sengupta" userId="89e8b4ce4dfbc0b7" providerId="LiveId" clId="{D735F0D7-043C-4F41-950A-E4C476A7CC4E}" dt="2024-02-22T10:49:38.989" v="1136" actId="478"/>
          <ac:spMkLst>
            <pc:docMk/>
            <pc:sldMk cId="0" sldId="262"/>
            <ac:spMk id="19" creationId="{1B999DD3-7EC3-E4DC-C7C6-0394F96B3CC4}"/>
          </ac:spMkLst>
        </pc:spChg>
        <pc:spChg chg="add del">
          <ac:chgData name="Sandeep Sengupta" userId="89e8b4ce4dfbc0b7" providerId="LiveId" clId="{D735F0D7-043C-4F41-950A-E4C476A7CC4E}" dt="2024-02-22T10:50:13.730" v="1138" actId="22"/>
          <ac:spMkLst>
            <pc:docMk/>
            <pc:sldMk cId="0" sldId="262"/>
            <ac:spMk id="25" creationId="{56FA5D93-4BA8-D9F1-2BFD-929596C77575}"/>
          </ac:spMkLst>
        </pc:spChg>
        <pc:spChg chg="add mod">
          <ac:chgData name="Sandeep Sengupta" userId="89e8b4ce4dfbc0b7" providerId="LiveId" clId="{D735F0D7-043C-4F41-950A-E4C476A7CC4E}" dt="2024-02-22T10:51:52.146" v="1187" actId="14100"/>
          <ac:spMkLst>
            <pc:docMk/>
            <pc:sldMk cId="0" sldId="262"/>
            <ac:spMk id="27" creationId="{F89CEFBF-F382-72B2-67B8-8B872AD52D97}"/>
          </ac:spMkLst>
        </pc:spChg>
        <pc:grpChg chg="del">
          <ac:chgData name="Sandeep Sengupta" userId="89e8b4ce4dfbc0b7" providerId="LiveId" clId="{D735F0D7-043C-4F41-950A-E4C476A7CC4E}" dt="2024-02-22T09:23:21.556" v="111" actId="478"/>
          <ac:grpSpMkLst>
            <pc:docMk/>
            <pc:sldMk cId="0" sldId="262"/>
            <ac:grpSpMk id="3" creationId="{00000000-0000-0000-0000-000000000000}"/>
          </ac:grpSpMkLst>
        </pc:grpChg>
        <pc:grpChg chg="del mod">
          <ac:chgData name="Sandeep Sengupta" userId="89e8b4ce4dfbc0b7" providerId="LiveId" clId="{D735F0D7-043C-4F41-950A-E4C476A7CC4E}" dt="2024-02-22T09:23:22.472" v="113" actId="478"/>
          <ac:grpSpMkLst>
            <pc:docMk/>
            <pc:sldMk cId="0" sldId="262"/>
            <ac:grpSpMk id="6" creationId="{00000000-0000-0000-0000-000000000000}"/>
          </ac:grpSpMkLst>
        </pc:grpChg>
        <pc:grpChg chg="mod">
          <ac:chgData name="Sandeep Sengupta" userId="89e8b4ce4dfbc0b7" providerId="LiveId" clId="{D735F0D7-043C-4F41-950A-E4C476A7CC4E}" dt="2024-02-22T11:30:24.208" v="1410" actId="14100"/>
          <ac:grpSpMkLst>
            <pc:docMk/>
            <pc:sldMk cId="0" sldId="262"/>
            <ac:grpSpMk id="9" creationId="{00000000-0000-0000-0000-000000000000}"/>
          </ac:grpSpMkLst>
        </pc:grpChg>
        <pc:grpChg chg="del mod">
          <ac:chgData name="Sandeep Sengupta" userId="89e8b4ce4dfbc0b7" providerId="LiveId" clId="{D735F0D7-043C-4F41-950A-E4C476A7CC4E}" dt="2024-02-22T11:28:50.182" v="1388" actId="478"/>
          <ac:grpSpMkLst>
            <pc:docMk/>
            <pc:sldMk cId="0" sldId="262"/>
            <ac:grpSpMk id="15" creationId="{00000000-0000-0000-0000-000000000000}"/>
          </ac:grpSpMkLst>
        </pc:grpChg>
        <pc:picChg chg="add del mod">
          <ac:chgData name="Sandeep Sengupta" userId="89e8b4ce4dfbc0b7" providerId="LiveId" clId="{D735F0D7-043C-4F41-950A-E4C476A7CC4E}" dt="2024-02-22T10:49:35.373" v="1133" actId="478"/>
          <ac:picMkLst>
            <pc:docMk/>
            <pc:sldMk cId="0" sldId="262"/>
            <ac:picMk id="20" creationId="{4778E56D-3EE4-FD91-66C2-7A4704D1C8EB}"/>
          </ac:picMkLst>
        </pc:picChg>
        <pc:picChg chg="add del mod">
          <ac:chgData name="Sandeep Sengupta" userId="89e8b4ce4dfbc0b7" providerId="LiveId" clId="{D735F0D7-043C-4F41-950A-E4C476A7CC4E}" dt="2024-02-22T10:49:37.890" v="1135" actId="478"/>
          <ac:picMkLst>
            <pc:docMk/>
            <pc:sldMk cId="0" sldId="262"/>
            <ac:picMk id="21" creationId="{25F6AC4C-932E-8C50-BA96-D74471F32577}"/>
          </ac:picMkLst>
        </pc:picChg>
        <pc:picChg chg="add mod ord">
          <ac:chgData name="Sandeep Sengupta" userId="89e8b4ce4dfbc0b7" providerId="LiveId" clId="{D735F0D7-043C-4F41-950A-E4C476A7CC4E}" dt="2024-02-22T10:52:06.029" v="1188" actId="1076"/>
          <ac:picMkLst>
            <pc:docMk/>
            <pc:sldMk cId="0" sldId="262"/>
            <ac:picMk id="23" creationId="{527F395F-A981-BBF6-800C-8215913EA2F0}"/>
          </ac:picMkLst>
        </pc:picChg>
      </pc:sldChg>
      <pc:sldChg chg="addSp delSp modSp mod ord modTransition">
        <pc:chgData name="Sandeep Sengupta" userId="89e8b4ce4dfbc0b7" providerId="LiveId" clId="{D735F0D7-043C-4F41-950A-E4C476A7CC4E}" dt="2024-02-23T08:32:20.334" v="2538"/>
        <pc:sldMkLst>
          <pc:docMk/>
          <pc:sldMk cId="0" sldId="263"/>
        </pc:sldMkLst>
        <pc:spChg chg="topLvl">
          <ac:chgData name="Sandeep Sengupta" userId="89e8b4ce4dfbc0b7" providerId="LiveId" clId="{D735F0D7-043C-4F41-950A-E4C476A7CC4E}" dt="2024-02-22T10:09:09.755" v="421" actId="478"/>
          <ac:spMkLst>
            <pc:docMk/>
            <pc:sldMk cId="0" sldId="263"/>
            <ac:spMk id="7" creationId="{00000000-0000-0000-0000-000000000000}"/>
          </ac:spMkLst>
        </pc:spChg>
        <pc:spChg chg="del mod topLvl">
          <ac:chgData name="Sandeep Sengupta" userId="89e8b4ce4dfbc0b7" providerId="LiveId" clId="{D735F0D7-043C-4F41-950A-E4C476A7CC4E}" dt="2024-02-22T10:09:09.755" v="421" actId="478"/>
          <ac:spMkLst>
            <pc:docMk/>
            <pc:sldMk cId="0" sldId="263"/>
            <ac:spMk id="8" creationId="{00000000-0000-0000-0000-000000000000}"/>
          </ac:spMkLst>
        </pc:spChg>
        <pc:spChg chg="add mod">
          <ac:chgData name="Sandeep Sengupta" userId="89e8b4ce4dfbc0b7" providerId="LiveId" clId="{D735F0D7-043C-4F41-950A-E4C476A7CC4E}" dt="2024-02-22T18:08:30.710" v="1614" actId="1076"/>
          <ac:spMkLst>
            <pc:docMk/>
            <pc:sldMk cId="0" sldId="263"/>
            <ac:spMk id="9" creationId="{0C443CB6-1D6B-B2CD-93AE-F77853A47F8B}"/>
          </ac:spMkLst>
        </pc:spChg>
        <pc:grpChg chg="mod">
          <ac:chgData name="Sandeep Sengupta" userId="89e8b4ce4dfbc0b7" providerId="LiveId" clId="{D735F0D7-043C-4F41-950A-E4C476A7CC4E}" dt="2024-02-22T10:09:16.125" v="422" actId="14100"/>
          <ac:grpSpMkLst>
            <pc:docMk/>
            <pc:sldMk cId="0" sldId="263"/>
            <ac:grpSpMk id="2" creationId="{00000000-0000-0000-0000-000000000000}"/>
          </ac:grpSpMkLst>
        </pc:grpChg>
        <pc:grpChg chg="del">
          <ac:chgData name="Sandeep Sengupta" userId="89e8b4ce4dfbc0b7" providerId="LiveId" clId="{D735F0D7-043C-4F41-950A-E4C476A7CC4E}" dt="2024-02-22T10:09:09.755" v="421" actId="478"/>
          <ac:grpSpMkLst>
            <pc:docMk/>
            <pc:sldMk cId="0" sldId="263"/>
            <ac:grpSpMk id="6" creationId="{00000000-0000-0000-0000-000000000000}"/>
          </ac:grpSpMkLst>
        </pc:grpChg>
        <pc:graphicFrameChg chg="mod modGraphic">
          <ac:chgData name="Sandeep Sengupta" userId="89e8b4ce4dfbc0b7" providerId="LiveId" clId="{D735F0D7-043C-4F41-950A-E4C476A7CC4E}" dt="2024-02-22T10:09:32.501" v="424" actId="33524"/>
          <ac:graphicFrameMkLst>
            <pc:docMk/>
            <pc:sldMk cId="0" sldId="263"/>
            <ac:graphicFrameMk id="5" creationId="{00000000-0000-0000-0000-000000000000}"/>
          </ac:graphicFrameMkLst>
        </pc:graphicFrameChg>
      </pc:sldChg>
      <pc:sldChg chg="addSp delSp modSp mod modTransition setBg">
        <pc:chgData name="Sandeep Sengupta" userId="89e8b4ce4dfbc0b7" providerId="LiveId" clId="{D735F0D7-043C-4F41-950A-E4C476A7CC4E}" dt="2024-02-23T06:57:57.723" v="2168" actId="1076"/>
        <pc:sldMkLst>
          <pc:docMk/>
          <pc:sldMk cId="0" sldId="264"/>
        </pc:sldMkLst>
        <pc:spChg chg="mod">
          <ac:chgData name="Sandeep Sengupta" userId="89e8b4ce4dfbc0b7" providerId="LiveId" clId="{D735F0D7-043C-4F41-950A-E4C476A7CC4E}" dt="2024-02-23T06:56:33.310" v="2163" actId="207"/>
          <ac:spMkLst>
            <pc:docMk/>
            <pc:sldMk cId="0" sldId="264"/>
            <ac:spMk id="3" creationId="{00000000-0000-0000-0000-000000000000}"/>
          </ac:spMkLst>
        </pc:spChg>
        <pc:spChg chg="mod">
          <ac:chgData name="Sandeep Sengupta" userId="89e8b4ce4dfbc0b7" providerId="LiveId" clId="{D735F0D7-043C-4F41-950A-E4C476A7CC4E}" dt="2024-02-23T06:56:29.765" v="2162" actId="207"/>
          <ac:spMkLst>
            <pc:docMk/>
            <pc:sldMk cId="0" sldId="264"/>
            <ac:spMk id="5" creationId="{00000000-0000-0000-0000-000000000000}"/>
          </ac:spMkLst>
        </pc:spChg>
        <pc:spChg chg="mod">
          <ac:chgData name="Sandeep Sengupta" userId="89e8b4ce4dfbc0b7" providerId="LiveId" clId="{D735F0D7-043C-4F41-950A-E4C476A7CC4E}" dt="2024-02-23T06:56:29.765" v="2162" actId="207"/>
          <ac:spMkLst>
            <pc:docMk/>
            <pc:sldMk cId="0" sldId="264"/>
            <ac:spMk id="6" creationId="{00000000-0000-0000-0000-000000000000}"/>
          </ac:spMkLst>
        </pc:spChg>
        <pc:spChg chg="mod">
          <ac:chgData name="Sandeep Sengupta" userId="89e8b4ce4dfbc0b7" providerId="LiveId" clId="{D735F0D7-043C-4F41-950A-E4C476A7CC4E}" dt="2024-02-22T10:55:16.297" v="1291" actId="20577"/>
          <ac:spMkLst>
            <pc:docMk/>
            <pc:sldMk cId="0" sldId="264"/>
            <ac:spMk id="10" creationId="{00000000-0000-0000-0000-000000000000}"/>
          </ac:spMkLst>
        </pc:spChg>
        <pc:spChg chg="mod">
          <ac:chgData name="Sandeep Sengupta" userId="89e8b4ce4dfbc0b7" providerId="LiveId" clId="{D735F0D7-043C-4F41-950A-E4C476A7CC4E}" dt="2024-02-22T10:55:18.962" v="1293" actId="20577"/>
          <ac:spMkLst>
            <pc:docMk/>
            <pc:sldMk cId="0" sldId="264"/>
            <ac:spMk id="13" creationId="{00000000-0000-0000-0000-000000000000}"/>
          </ac:spMkLst>
        </pc:spChg>
        <pc:spChg chg="mod">
          <ac:chgData name="Sandeep Sengupta" userId="89e8b4ce4dfbc0b7" providerId="LiveId" clId="{D735F0D7-043C-4F41-950A-E4C476A7CC4E}" dt="2024-02-22T10:55:22.123" v="1295" actId="20577"/>
          <ac:spMkLst>
            <pc:docMk/>
            <pc:sldMk cId="0" sldId="264"/>
            <ac:spMk id="16" creationId="{00000000-0000-0000-0000-000000000000}"/>
          </ac:spMkLst>
        </pc:spChg>
        <pc:spChg chg="mod">
          <ac:chgData name="Sandeep Sengupta" userId="89e8b4ce4dfbc0b7" providerId="LiveId" clId="{D735F0D7-043C-4F41-950A-E4C476A7CC4E}" dt="2024-02-22T10:54:33.110" v="1217" actId="6549"/>
          <ac:spMkLst>
            <pc:docMk/>
            <pc:sldMk cId="0" sldId="264"/>
            <ac:spMk id="17" creationId="{00000000-0000-0000-0000-000000000000}"/>
          </ac:spMkLst>
        </pc:spChg>
        <pc:spChg chg="mod">
          <ac:chgData name="Sandeep Sengupta" userId="89e8b4ce4dfbc0b7" providerId="LiveId" clId="{D735F0D7-043C-4F41-950A-E4C476A7CC4E}" dt="2024-02-22T10:54:44.577" v="1240" actId="20577"/>
          <ac:spMkLst>
            <pc:docMk/>
            <pc:sldMk cId="0" sldId="264"/>
            <ac:spMk id="18" creationId="{00000000-0000-0000-0000-000000000000}"/>
          </ac:spMkLst>
        </pc:spChg>
        <pc:spChg chg="mod">
          <ac:chgData name="Sandeep Sengupta" userId="89e8b4ce4dfbc0b7" providerId="LiveId" clId="{D735F0D7-043C-4F41-950A-E4C476A7CC4E}" dt="2024-02-22T10:55:10.738" v="1289" actId="20577"/>
          <ac:spMkLst>
            <pc:docMk/>
            <pc:sldMk cId="0" sldId="264"/>
            <ac:spMk id="19" creationId="{00000000-0000-0000-0000-000000000000}"/>
          </ac:spMkLst>
        </pc:spChg>
        <pc:spChg chg="del">
          <ac:chgData name="Sandeep Sengupta" userId="89e8b4ce4dfbc0b7" providerId="LiveId" clId="{D735F0D7-043C-4F41-950A-E4C476A7CC4E}" dt="2024-02-22T18:06:20.948" v="1599" actId="478"/>
          <ac:spMkLst>
            <pc:docMk/>
            <pc:sldMk cId="0" sldId="264"/>
            <ac:spMk id="20" creationId="{00000000-0000-0000-0000-000000000000}"/>
          </ac:spMkLst>
        </pc:spChg>
        <pc:spChg chg="add mod ord">
          <ac:chgData name="Sandeep Sengupta" userId="89e8b4ce4dfbc0b7" providerId="LiveId" clId="{D735F0D7-043C-4F41-950A-E4C476A7CC4E}" dt="2024-02-23T06:57:57.723" v="2168" actId="1076"/>
          <ac:spMkLst>
            <pc:docMk/>
            <pc:sldMk cId="0" sldId="264"/>
            <ac:spMk id="22" creationId="{0FF8CC31-8403-67CD-48F8-2FD4963F77CA}"/>
          </ac:spMkLst>
        </pc:spChg>
        <pc:grpChg chg="mod">
          <ac:chgData name="Sandeep Sengupta" userId="89e8b4ce4dfbc0b7" providerId="LiveId" clId="{D735F0D7-043C-4F41-950A-E4C476A7CC4E}" dt="2024-02-23T06:56:33.310" v="2163" actId="207"/>
          <ac:grpSpMkLst>
            <pc:docMk/>
            <pc:sldMk cId="0" sldId="264"/>
            <ac:grpSpMk id="4" creationId="{00000000-0000-0000-0000-000000000000}"/>
          </ac:grpSpMkLst>
        </pc:grpChg>
        <pc:grpChg chg="del">
          <ac:chgData name="Sandeep Sengupta" userId="89e8b4ce4dfbc0b7" providerId="LiveId" clId="{D735F0D7-043C-4F41-950A-E4C476A7CC4E}" dt="2024-02-22T16:24:12.942" v="1420" actId="478"/>
          <ac:grpSpMkLst>
            <pc:docMk/>
            <pc:sldMk cId="0" sldId="264"/>
            <ac:grpSpMk id="7" creationId="{00000000-0000-0000-0000-000000000000}"/>
          </ac:grpSpMkLst>
        </pc:grpChg>
        <pc:graphicFrameChg chg="add mod">
          <ac:chgData name="Sandeep Sengupta" userId="89e8b4ce4dfbc0b7" providerId="LiveId" clId="{D735F0D7-043C-4F41-950A-E4C476A7CC4E}" dt="2024-02-23T06:57:33.372" v="2167" actId="207"/>
          <ac:graphicFrameMkLst>
            <pc:docMk/>
            <pc:sldMk cId="0" sldId="264"/>
            <ac:graphicFrameMk id="21" creationId="{EE7071A9-B733-F475-55EB-1FD562A6DC38}"/>
          </ac:graphicFrameMkLst>
        </pc:graphicFrameChg>
        <pc:picChg chg="del">
          <ac:chgData name="Sandeep Sengupta" userId="89e8b4ce4dfbc0b7" providerId="LiveId" clId="{D735F0D7-043C-4F41-950A-E4C476A7CC4E}" dt="2024-02-22T16:23:57.660" v="1414" actId="478"/>
          <ac:picMkLst>
            <pc:docMk/>
            <pc:sldMk cId="0" sldId="264"/>
            <ac:picMk id="2" creationId="{00000000-0000-0000-0000-000000000000}"/>
          </ac:picMkLst>
        </pc:picChg>
      </pc:sldChg>
      <pc:sldChg chg="addSp delSp modSp mod modTransition">
        <pc:chgData name="Sandeep Sengupta" userId="89e8b4ce4dfbc0b7" providerId="LiveId" clId="{D735F0D7-043C-4F41-950A-E4C476A7CC4E}" dt="2024-02-23T07:14:01.085" v="2369" actId="113"/>
        <pc:sldMkLst>
          <pc:docMk/>
          <pc:sldMk cId="0" sldId="265"/>
        </pc:sldMkLst>
        <pc:spChg chg="mod">
          <ac:chgData name="Sandeep Sengupta" userId="89e8b4ce4dfbc0b7" providerId="LiveId" clId="{D735F0D7-043C-4F41-950A-E4C476A7CC4E}" dt="2024-02-23T07:10:17.762" v="2329" actId="1076"/>
          <ac:spMkLst>
            <pc:docMk/>
            <pc:sldMk cId="0" sldId="265"/>
            <ac:spMk id="2" creationId="{00000000-0000-0000-0000-000000000000}"/>
          </ac:spMkLst>
        </pc:spChg>
        <pc:spChg chg="mod">
          <ac:chgData name="Sandeep Sengupta" userId="89e8b4ce4dfbc0b7" providerId="LiveId" clId="{D735F0D7-043C-4F41-950A-E4C476A7CC4E}" dt="2024-02-23T07:12:23.643" v="2346" actId="1076"/>
          <ac:spMkLst>
            <pc:docMk/>
            <pc:sldMk cId="0" sldId="265"/>
            <ac:spMk id="3" creationId="{00000000-0000-0000-0000-000000000000}"/>
          </ac:spMkLst>
        </pc:spChg>
        <pc:spChg chg="mod">
          <ac:chgData name="Sandeep Sengupta" userId="89e8b4ce4dfbc0b7" providerId="LiveId" clId="{D735F0D7-043C-4F41-950A-E4C476A7CC4E}" dt="2024-02-23T07:10:05.907" v="2327" actId="20577"/>
          <ac:spMkLst>
            <pc:docMk/>
            <pc:sldMk cId="0" sldId="265"/>
            <ac:spMk id="5" creationId="{00000000-0000-0000-0000-000000000000}"/>
          </ac:spMkLst>
        </pc:spChg>
        <pc:spChg chg="mod">
          <ac:chgData name="Sandeep Sengupta" userId="89e8b4ce4dfbc0b7" providerId="LiveId" clId="{D735F0D7-043C-4F41-950A-E4C476A7CC4E}" dt="2024-02-22T16:32:56.384" v="1566" actId="1076"/>
          <ac:spMkLst>
            <pc:docMk/>
            <pc:sldMk cId="0" sldId="265"/>
            <ac:spMk id="6" creationId="{00000000-0000-0000-0000-000000000000}"/>
          </ac:spMkLst>
        </pc:spChg>
        <pc:spChg chg="add mod">
          <ac:chgData name="Sandeep Sengupta" userId="89e8b4ce4dfbc0b7" providerId="LiveId" clId="{D735F0D7-043C-4F41-950A-E4C476A7CC4E}" dt="2024-02-23T07:10:41.961" v="2332" actId="164"/>
          <ac:spMkLst>
            <pc:docMk/>
            <pc:sldMk cId="0" sldId="265"/>
            <ac:spMk id="10" creationId="{A9343204-A28A-C6D8-4F23-5A3DF1C51100}"/>
          </ac:spMkLst>
        </pc:spChg>
        <pc:spChg chg="mod topLvl">
          <ac:chgData name="Sandeep Sengupta" userId="89e8b4ce4dfbc0b7" providerId="LiveId" clId="{D735F0D7-043C-4F41-950A-E4C476A7CC4E}" dt="2024-02-23T07:09:58.451" v="2325" actId="20577"/>
          <ac:spMkLst>
            <pc:docMk/>
            <pc:sldMk cId="0" sldId="265"/>
            <ac:spMk id="11" creationId="{00000000-0000-0000-0000-000000000000}"/>
          </ac:spMkLst>
        </pc:spChg>
        <pc:spChg chg="del topLvl">
          <ac:chgData name="Sandeep Sengupta" userId="89e8b4ce4dfbc0b7" providerId="LiveId" clId="{D735F0D7-043C-4F41-950A-E4C476A7CC4E}" dt="2024-02-22T10:55:37.873" v="1296" actId="478"/>
          <ac:spMkLst>
            <pc:docMk/>
            <pc:sldMk cId="0" sldId="265"/>
            <ac:spMk id="12" creationId="{00000000-0000-0000-0000-000000000000}"/>
          </ac:spMkLst>
        </pc:spChg>
        <pc:spChg chg="add mod">
          <ac:chgData name="Sandeep Sengupta" userId="89e8b4ce4dfbc0b7" providerId="LiveId" clId="{D735F0D7-043C-4F41-950A-E4C476A7CC4E}" dt="2024-02-23T07:10:41.961" v="2332" actId="164"/>
          <ac:spMkLst>
            <pc:docMk/>
            <pc:sldMk cId="0" sldId="265"/>
            <ac:spMk id="12" creationId="{24D9C43C-81BA-67EE-2DF2-1C99CF2F2EE4}"/>
          </ac:spMkLst>
        </pc:spChg>
        <pc:spChg chg="mod">
          <ac:chgData name="Sandeep Sengupta" userId="89e8b4ce4dfbc0b7" providerId="LiveId" clId="{D735F0D7-043C-4F41-950A-E4C476A7CC4E}" dt="2024-02-23T07:10:02.764" v="2326" actId="20577"/>
          <ac:spMkLst>
            <pc:docMk/>
            <pc:sldMk cId="0" sldId="265"/>
            <ac:spMk id="14" creationId="{00000000-0000-0000-0000-000000000000}"/>
          </ac:spMkLst>
        </pc:spChg>
        <pc:spChg chg="mod">
          <ac:chgData name="Sandeep Sengupta" userId="89e8b4ce4dfbc0b7" providerId="LiveId" clId="{D735F0D7-043C-4F41-950A-E4C476A7CC4E}" dt="2024-02-23T07:11:45.282" v="2344" actId="20577"/>
          <ac:spMkLst>
            <pc:docMk/>
            <pc:sldMk cId="0" sldId="265"/>
            <ac:spMk id="15" creationId="{00000000-0000-0000-0000-000000000000}"/>
          </ac:spMkLst>
        </pc:spChg>
        <pc:spChg chg="del mod">
          <ac:chgData name="Sandeep Sengupta" userId="89e8b4ce4dfbc0b7" providerId="LiveId" clId="{D735F0D7-043C-4F41-950A-E4C476A7CC4E}" dt="2024-02-23T05:49:10.521" v="2081" actId="478"/>
          <ac:spMkLst>
            <pc:docMk/>
            <pc:sldMk cId="0" sldId="265"/>
            <ac:spMk id="16" creationId="{00000000-0000-0000-0000-000000000000}"/>
          </ac:spMkLst>
        </pc:spChg>
        <pc:spChg chg="add mod">
          <ac:chgData name="Sandeep Sengupta" userId="89e8b4ce4dfbc0b7" providerId="LiveId" clId="{D735F0D7-043C-4F41-950A-E4C476A7CC4E}" dt="2024-02-23T07:10:41.961" v="2332" actId="164"/>
          <ac:spMkLst>
            <pc:docMk/>
            <pc:sldMk cId="0" sldId="265"/>
            <ac:spMk id="16" creationId="{288C2D1F-E8F9-82A7-3FB2-A1A12A82D115}"/>
          </ac:spMkLst>
        </pc:spChg>
        <pc:spChg chg="add del mod">
          <ac:chgData name="Sandeep Sengupta" userId="89e8b4ce4dfbc0b7" providerId="LiveId" clId="{D735F0D7-043C-4F41-950A-E4C476A7CC4E}" dt="2024-02-23T07:07:24.170" v="2298" actId="478"/>
          <ac:spMkLst>
            <pc:docMk/>
            <pc:sldMk cId="0" sldId="265"/>
            <ac:spMk id="18" creationId="{D29F8197-F4EA-8305-A13D-53873F4694A0}"/>
          </ac:spMkLst>
        </pc:spChg>
        <pc:spChg chg="add mod">
          <ac:chgData name="Sandeep Sengupta" userId="89e8b4ce4dfbc0b7" providerId="LiveId" clId="{D735F0D7-043C-4F41-950A-E4C476A7CC4E}" dt="2024-02-23T07:10:41.961" v="2332" actId="164"/>
          <ac:spMkLst>
            <pc:docMk/>
            <pc:sldMk cId="0" sldId="265"/>
            <ac:spMk id="19" creationId="{EA0545FE-0D9C-E483-4FB9-989C45687AFC}"/>
          </ac:spMkLst>
        </pc:spChg>
        <pc:spChg chg="add del mod">
          <ac:chgData name="Sandeep Sengupta" userId="89e8b4ce4dfbc0b7" providerId="LiveId" clId="{D735F0D7-043C-4F41-950A-E4C476A7CC4E}" dt="2024-02-23T07:07:24.952" v="2299" actId="478"/>
          <ac:spMkLst>
            <pc:docMk/>
            <pc:sldMk cId="0" sldId="265"/>
            <ac:spMk id="20" creationId="{19C6617E-E412-C87C-15F8-E6B0649E417D}"/>
          </ac:spMkLst>
        </pc:spChg>
        <pc:spChg chg="add mod">
          <ac:chgData name="Sandeep Sengupta" userId="89e8b4ce4dfbc0b7" providerId="LiveId" clId="{D735F0D7-043C-4F41-950A-E4C476A7CC4E}" dt="2024-02-23T07:10:41.961" v="2332" actId="164"/>
          <ac:spMkLst>
            <pc:docMk/>
            <pc:sldMk cId="0" sldId="265"/>
            <ac:spMk id="21" creationId="{4A9D5E9F-EBE5-30B1-218B-896CCAFD4EBB}"/>
          </ac:spMkLst>
        </pc:spChg>
        <pc:spChg chg="add mod">
          <ac:chgData name="Sandeep Sengupta" userId="89e8b4ce4dfbc0b7" providerId="LiveId" clId="{D735F0D7-043C-4F41-950A-E4C476A7CC4E}" dt="2024-02-23T07:10:41.961" v="2332" actId="164"/>
          <ac:spMkLst>
            <pc:docMk/>
            <pc:sldMk cId="0" sldId="265"/>
            <ac:spMk id="22" creationId="{B6FAB029-3091-DB37-E89F-37C3A440C994}"/>
          </ac:spMkLst>
        </pc:spChg>
        <pc:spChg chg="mod">
          <ac:chgData name="Sandeep Sengupta" userId="89e8b4ce4dfbc0b7" providerId="LiveId" clId="{D735F0D7-043C-4F41-950A-E4C476A7CC4E}" dt="2024-02-23T07:12:51.286" v="2361" actId="120"/>
          <ac:spMkLst>
            <pc:docMk/>
            <pc:sldMk cId="0" sldId="265"/>
            <ac:spMk id="25" creationId="{3A3874A9-0477-7F8E-30B7-69BDDE47BE4A}"/>
          </ac:spMkLst>
        </pc:spChg>
        <pc:spChg chg="mod">
          <ac:chgData name="Sandeep Sengupta" userId="89e8b4ce4dfbc0b7" providerId="LiveId" clId="{D735F0D7-043C-4F41-950A-E4C476A7CC4E}" dt="2024-02-23T07:14:01.085" v="2369" actId="113"/>
          <ac:spMkLst>
            <pc:docMk/>
            <pc:sldMk cId="0" sldId="265"/>
            <ac:spMk id="26" creationId="{A393690F-DE35-6E0D-2781-E10E4870035A}"/>
          </ac:spMkLst>
        </pc:spChg>
        <pc:grpChg chg="mod">
          <ac:chgData name="Sandeep Sengupta" userId="89e8b4ce4dfbc0b7" providerId="LiveId" clId="{D735F0D7-043C-4F41-950A-E4C476A7CC4E}" dt="2024-02-23T07:12:31.873" v="2349" actId="1076"/>
          <ac:grpSpMkLst>
            <pc:docMk/>
            <pc:sldMk cId="0" sldId="265"/>
            <ac:grpSpMk id="4" creationId="{00000000-0000-0000-0000-000000000000}"/>
          </ac:grpSpMkLst>
        </pc:grpChg>
        <pc:grpChg chg="mod">
          <ac:chgData name="Sandeep Sengupta" userId="89e8b4ce4dfbc0b7" providerId="LiveId" clId="{D735F0D7-043C-4F41-950A-E4C476A7CC4E}" dt="2024-02-23T07:10:15.730" v="2328" actId="14100"/>
          <ac:grpSpMkLst>
            <pc:docMk/>
            <pc:sldMk cId="0" sldId="265"/>
            <ac:grpSpMk id="7" creationId="{00000000-0000-0000-0000-000000000000}"/>
          </ac:grpSpMkLst>
        </pc:grpChg>
        <pc:grpChg chg="del">
          <ac:chgData name="Sandeep Sengupta" userId="89e8b4ce4dfbc0b7" providerId="LiveId" clId="{D735F0D7-043C-4F41-950A-E4C476A7CC4E}" dt="2024-02-22T10:55:37.873" v="1296" actId="478"/>
          <ac:grpSpMkLst>
            <pc:docMk/>
            <pc:sldMk cId="0" sldId="265"/>
            <ac:grpSpMk id="10" creationId="{00000000-0000-0000-0000-000000000000}"/>
          </ac:grpSpMkLst>
        </pc:grpChg>
        <pc:grpChg chg="mod">
          <ac:chgData name="Sandeep Sengupta" userId="89e8b4ce4dfbc0b7" providerId="LiveId" clId="{D735F0D7-043C-4F41-950A-E4C476A7CC4E}" dt="2024-02-23T07:10:21.723" v="2330" actId="1076"/>
          <ac:grpSpMkLst>
            <pc:docMk/>
            <pc:sldMk cId="0" sldId="265"/>
            <ac:grpSpMk id="13" creationId="{00000000-0000-0000-0000-000000000000}"/>
          </ac:grpSpMkLst>
        </pc:grpChg>
        <pc:grpChg chg="add mod">
          <ac:chgData name="Sandeep Sengupta" userId="89e8b4ce4dfbc0b7" providerId="LiveId" clId="{D735F0D7-043C-4F41-950A-E4C476A7CC4E}" dt="2024-02-23T07:13:32.505" v="2367" actId="1076"/>
          <ac:grpSpMkLst>
            <pc:docMk/>
            <pc:sldMk cId="0" sldId="265"/>
            <ac:grpSpMk id="23" creationId="{B533F7FA-45B9-AAE9-4EFF-B9A465F54DC3}"/>
          </ac:grpSpMkLst>
        </pc:grpChg>
        <pc:grpChg chg="add mod">
          <ac:chgData name="Sandeep Sengupta" userId="89e8b4ce4dfbc0b7" providerId="LiveId" clId="{D735F0D7-043C-4F41-950A-E4C476A7CC4E}" dt="2024-02-23T07:13:20.993" v="2365" actId="1076"/>
          <ac:grpSpMkLst>
            <pc:docMk/>
            <pc:sldMk cId="0" sldId="265"/>
            <ac:grpSpMk id="24" creationId="{3E450814-B5EC-C6C3-5C69-91CCC39CC900}"/>
          </ac:grpSpMkLst>
        </pc:grpChg>
        <pc:picChg chg="add del mod">
          <ac:chgData name="Sandeep Sengupta" userId="89e8b4ce4dfbc0b7" providerId="LiveId" clId="{D735F0D7-043C-4F41-950A-E4C476A7CC4E}" dt="2024-02-23T05:48:34.080" v="2073" actId="478"/>
          <ac:picMkLst>
            <pc:docMk/>
            <pc:sldMk cId="0" sldId="265"/>
            <ac:picMk id="10" creationId="{59B3BC5F-B3F8-7C50-D541-37361236AE7F}"/>
          </ac:picMkLst>
        </pc:picChg>
        <pc:picChg chg="add mod ord modCrop">
          <ac:chgData name="Sandeep Sengupta" userId="89e8b4ce4dfbc0b7" providerId="LiveId" clId="{D735F0D7-043C-4F41-950A-E4C476A7CC4E}" dt="2024-02-23T07:13:28.362" v="2366" actId="1076"/>
          <ac:picMkLst>
            <pc:docMk/>
            <pc:sldMk cId="0" sldId="265"/>
            <ac:picMk id="17" creationId="{75DA369F-1085-B393-D77D-D3988EBC4268}"/>
          </ac:picMkLst>
        </pc:picChg>
      </pc:sldChg>
      <pc:sldChg chg="addSp delSp modSp del mod modTransition modShow">
        <pc:chgData name="Sandeep Sengupta" userId="89e8b4ce4dfbc0b7" providerId="LiveId" clId="{D735F0D7-043C-4F41-950A-E4C476A7CC4E}" dt="2024-02-23T08:41:34.333" v="2546" actId="47"/>
        <pc:sldMkLst>
          <pc:docMk/>
          <pc:sldMk cId="0" sldId="266"/>
        </pc:sldMkLst>
        <pc:spChg chg="mod">
          <ac:chgData name="Sandeep Sengupta" userId="89e8b4ce4dfbc0b7" providerId="LiveId" clId="{D735F0D7-043C-4F41-950A-E4C476A7CC4E}" dt="2024-02-22T18:27:05.136" v="1801" actId="1076"/>
          <ac:spMkLst>
            <pc:docMk/>
            <pc:sldMk cId="0" sldId="266"/>
            <ac:spMk id="2" creationId="{00000000-0000-0000-0000-000000000000}"/>
          </ac:spMkLst>
        </pc:spChg>
        <pc:spChg chg="mod">
          <ac:chgData name="Sandeep Sengupta" userId="89e8b4ce4dfbc0b7" providerId="LiveId" clId="{D735F0D7-043C-4F41-950A-E4C476A7CC4E}" dt="2024-02-22T18:30:14.632" v="1866" actId="1076"/>
          <ac:spMkLst>
            <pc:docMk/>
            <pc:sldMk cId="0" sldId="266"/>
            <ac:spMk id="3" creationId="{00000000-0000-0000-0000-000000000000}"/>
          </ac:spMkLst>
        </pc:spChg>
        <pc:spChg chg="mod topLvl">
          <ac:chgData name="Sandeep Sengupta" userId="89e8b4ce4dfbc0b7" providerId="LiveId" clId="{D735F0D7-043C-4F41-950A-E4C476A7CC4E}" dt="2024-02-22T18:30:09.022" v="1865" actId="14100"/>
          <ac:spMkLst>
            <pc:docMk/>
            <pc:sldMk cId="0" sldId="266"/>
            <ac:spMk id="5" creationId="{00000000-0000-0000-0000-000000000000}"/>
          </ac:spMkLst>
        </pc:spChg>
        <pc:spChg chg="del topLvl">
          <ac:chgData name="Sandeep Sengupta" userId="89e8b4ce4dfbc0b7" providerId="LiveId" clId="{D735F0D7-043C-4F41-950A-E4C476A7CC4E}" dt="2024-02-22T18:29:56.497" v="1860" actId="478"/>
          <ac:spMkLst>
            <pc:docMk/>
            <pc:sldMk cId="0" sldId="266"/>
            <ac:spMk id="6" creationId="{00000000-0000-0000-0000-000000000000}"/>
          </ac:spMkLst>
        </pc:spChg>
        <pc:spChg chg="mod">
          <ac:chgData name="Sandeep Sengupta" userId="89e8b4ce4dfbc0b7" providerId="LiveId" clId="{D735F0D7-043C-4F41-950A-E4C476A7CC4E}" dt="2024-02-22T18:26:37.180" v="1797" actId="20577"/>
          <ac:spMkLst>
            <pc:docMk/>
            <pc:sldMk cId="0" sldId="266"/>
            <ac:spMk id="12" creationId="{00000000-0000-0000-0000-000000000000}"/>
          </ac:spMkLst>
        </pc:spChg>
        <pc:spChg chg="mod">
          <ac:chgData name="Sandeep Sengupta" userId="89e8b4ce4dfbc0b7" providerId="LiveId" clId="{D735F0D7-043C-4F41-950A-E4C476A7CC4E}" dt="2024-02-22T18:28:54.406" v="1852" actId="20577"/>
          <ac:spMkLst>
            <pc:docMk/>
            <pc:sldMk cId="0" sldId="266"/>
            <ac:spMk id="13" creationId="{00000000-0000-0000-0000-000000000000}"/>
          </ac:spMkLst>
        </pc:spChg>
        <pc:spChg chg="del">
          <ac:chgData name="Sandeep Sengupta" userId="89e8b4ce4dfbc0b7" providerId="LiveId" clId="{D735F0D7-043C-4F41-950A-E4C476A7CC4E}" dt="2024-02-22T18:10:00.086" v="1615" actId="478"/>
          <ac:spMkLst>
            <pc:docMk/>
            <pc:sldMk cId="0" sldId="266"/>
            <ac:spMk id="14" creationId="{00000000-0000-0000-0000-000000000000}"/>
          </ac:spMkLst>
        </pc:spChg>
        <pc:spChg chg="add del">
          <ac:chgData name="Sandeep Sengupta" userId="89e8b4ce4dfbc0b7" providerId="LiveId" clId="{D735F0D7-043C-4F41-950A-E4C476A7CC4E}" dt="2024-02-22T18:29:32.182" v="1855" actId="22"/>
          <ac:spMkLst>
            <pc:docMk/>
            <pc:sldMk cId="0" sldId="266"/>
            <ac:spMk id="16" creationId="{27390BFD-7685-41C3-75D7-9184D133092C}"/>
          </ac:spMkLst>
        </pc:spChg>
        <pc:grpChg chg="del mod">
          <ac:chgData name="Sandeep Sengupta" userId="89e8b4ce4dfbc0b7" providerId="LiveId" clId="{D735F0D7-043C-4F41-950A-E4C476A7CC4E}" dt="2024-02-22T18:29:56.497" v="1860" actId="478"/>
          <ac:grpSpMkLst>
            <pc:docMk/>
            <pc:sldMk cId="0" sldId="266"/>
            <ac:grpSpMk id="4" creationId="{00000000-0000-0000-0000-000000000000}"/>
          </ac:grpSpMkLst>
        </pc:grpChg>
        <pc:grpChg chg="mod">
          <ac:chgData name="Sandeep Sengupta" userId="89e8b4ce4dfbc0b7" providerId="LiveId" clId="{D735F0D7-043C-4F41-950A-E4C476A7CC4E}" dt="2024-02-22T18:27:43.303" v="1810" actId="14100"/>
          <ac:grpSpMkLst>
            <pc:docMk/>
            <pc:sldMk cId="0" sldId="266"/>
            <ac:grpSpMk id="11" creationId="{00000000-0000-0000-0000-000000000000}"/>
          </ac:grpSpMkLst>
        </pc:grpChg>
      </pc:sldChg>
      <pc:sldChg chg="addSp delSp modSp add mod">
        <pc:chgData name="Sandeep Sengupta" userId="89e8b4ce4dfbc0b7" providerId="LiveId" clId="{D735F0D7-043C-4F41-950A-E4C476A7CC4E}" dt="2024-02-23T07:03:53.355" v="2264" actId="403"/>
        <pc:sldMkLst>
          <pc:docMk/>
          <pc:sldMk cId="1538986506" sldId="267"/>
        </pc:sldMkLst>
        <pc:spChg chg="add mod">
          <ac:chgData name="Sandeep Sengupta" userId="89e8b4ce4dfbc0b7" providerId="LiveId" clId="{D735F0D7-043C-4F41-950A-E4C476A7CC4E}" dt="2024-02-22T11:28:35.122" v="1386" actId="1076"/>
          <ac:spMkLst>
            <pc:docMk/>
            <pc:sldMk cId="1538986506" sldId="267"/>
            <ac:spMk id="3" creationId="{A011ABD7-6287-64DB-30BD-44E942CD43EA}"/>
          </ac:spMkLst>
        </pc:spChg>
        <pc:spChg chg="mod">
          <ac:chgData name="Sandeep Sengupta" userId="89e8b4ce4dfbc0b7" providerId="LiveId" clId="{D735F0D7-043C-4F41-950A-E4C476A7CC4E}" dt="2024-02-23T07:03:53.355" v="2264" actId="403"/>
          <ac:spMkLst>
            <pc:docMk/>
            <pc:sldMk cId="1538986506" sldId="267"/>
            <ac:spMk id="11" creationId="{F4B76FEC-D606-28AD-5781-A277FC5040F9}"/>
          </ac:spMkLst>
        </pc:spChg>
        <pc:spChg chg="del">
          <ac:chgData name="Sandeep Sengupta" userId="89e8b4ce4dfbc0b7" providerId="LiveId" clId="{D735F0D7-043C-4F41-950A-E4C476A7CC4E}" dt="2024-02-22T18:10:11.617" v="1616" actId="478"/>
          <ac:spMkLst>
            <pc:docMk/>
            <pc:sldMk cId="1538986506" sldId="267"/>
            <ac:spMk id="13" creationId="{098D5BCB-8145-39E1-AD4E-C57176407330}"/>
          </ac:spMkLst>
        </pc:spChg>
        <pc:spChg chg="mod topLvl">
          <ac:chgData name="Sandeep Sengupta" userId="89e8b4ce4dfbc0b7" providerId="LiveId" clId="{D735F0D7-043C-4F41-950A-E4C476A7CC4E}" dt="2024-02-22T11:28:14.200" v="1380" actId="478"/>
          <ac:spMkLst>
            <pc:docMk/>
            <pc:sldMk cId="1538986506" sldId="267"/>
            <ac:spMk id="16" creationId="{F9593B27-6296-D95E-69F9-1B89D957711F}"/>
          </ac:spMkLst>
        </pc:spChg>
        <pc:spChg chg="add del mod topLvl">
          <ac:chgData name="Sandeep Sengupta" userId="89e8b4ce4dfbc0b7" providerId="LiveId" clId="{D735F0D7-043C-4F41-950A-E4C476A7CC4E}" dt="2024-02-22T11:28:14.200" v="1380" actId="478"/>
          <ac:spMkLst>
            <pc:docMk/>
            <pc:sldMk cId="1538986506" sldId="267"/>
            <ac:spMk id="17" creationId="{C79A82DF-0510-2D64-5C53-FD93E533353C}"/>
          </ac:spMkLst>
        </pc:spChg>
        <pc:grpChg chg="add del">
          <ac:chgData name="Sandeep Sengupta" userId="89e8b4ce4dfbc0b7" providerId="LiveId" clId="{D735F0D7-043C-4F41-950A-E4C476A7CC4E}" dt="2024-02-22T11:28:14.200" v="1380" actId="478"/>
          <ac:grpSpMkLst>
            <pc:docMk/>
            <pc:sldMk cId="1538986506" sldId="267"/>
            <ac:grpSpMk id="15" creationId="{C3282E53-0837-F053-7BB9-8D882AB236E5}"/>
          </ac:grpSpMkLst>
        </pc:grpChg>
      </pc:sldChg>
      <pc:sldChg chg="addSp delSp modSp add del mod">
        <pc:chgData name="Sandeep Sengupta" userId="89e8b4ce4dfbc0b7" providerId="LiveId" clId="{D735F0D7-043C-4F41-950A-E4C476A7CC4E}" dt="2024-02-23T07:13:40.841" v="2368" actId="47"/>
        <pc:sldMkLst>
          <pc:docMk/>
          <pc:sldMk cId="976985034" sldId="268"/>
        </pc:sldMkLst>
        <pc:spChg chg="mod">
          <ac:chgData name="Sandeep Sengupta" userId="89e8b4ce4dfbc0b7" providerId="LiveId" clId="{D735F0D7-043C-4F41-950A-E4C476A7CC4E}" dt="2024-02-22T16:35:07.745" v="1591" actId="1076"/>
          <ac:spMkLst>
            <pc:docMk/>
            <pc:sldMk cId="976985034" sldId="268"/>
            <ac:spMk id="2" creationId="{3DDF5D5B-ED44-6621-9EBA-D92910348A22}"/>
          </ac:spMkLst>
        </pc:spChg>
        <pc:spChg chg="del">
          <ac:chgData name="Sandeep Sengupta" userId="89e8b4ce4dfbc0b7" providerId="LiveId" clId="{D735F0D7-043C-4F41-950A-E4C476A7CC4E}" dt="2024-02-22T16:34:57.479" v="1590" actId="478"/>
          <ac:spMkLst>
            <pc:docMk/>
            <pc:sldMk cId="976985034" sldId="268"/>
            <ac:spMk id="3" creationId="{A09C6696-DB11-898F-801A-6BD55A643D82}"/>
          </ac:spMkLst>
        </pc:spChg>
        <pc:spChg chg="mod">
          <ac:chgData name="Sandeep Sengupta" userId="89e8b4ce4dfbc0b7" providerId="LiveId" clId="{D735F0D7-043C-4F41-950A-E4C476A7CC4E}" dt="2024-02-22T16:34:09.474" v="1581" actId="20577"/>
          <ac:spMkLst>
            <pc:docMk/>
            <pc:sldMk cId="976985034" sldId="268"/>
            <ac:spMk id="14" creationId="{D066046A-C059-4105-C4B4-3F9900976EEB}"/>
          </ac:spMkLst>
        </pc:spChg>
        <pc:spChg chg="mod">
          <ac:chgData name="Sandeep Sengupta" userId="89e8b4ce4dfbc0b7" providerId="LiveId" clId="{D735F0D7-043C-4F41-950A-E4C476A7CC4E}" dt="2024-02-22T16:35:20.841" v="1596" actId="114"/>
          <ac:spMkLst>
            <pc:docMk/>
            <pc:sldMk cId="976985034" sldId="268"/>
            <ac:spMk id="15" creationId="{89AB569D-7153-4328-4D55-12FF2E878B40}"/>
          </ac:spMkLst>
        </pc:spChg>
        <pc:spChg chg="del">
          <ac:chgData name="Sandeep Sengupta" userId="89e8b4ce4dfbc0b7" providerId="LiveId" clId="{D735F0D7-043C-4F41-950A-E4C476A7CC4E}" dt="2024-02-23T07:06:26.070" v="2292" actId="478"/>
          <ac:spMkLst>
            <pc:docMk/>
            <pc:sldMk cId="976985034" sldId="268"/>
            <ac:spMk id="16" creationId="{87264815-4262-195E-679A-9D9E5FFDCCDA}"/>
          </ac:spMkLst>
        </pc:spChg>
        <pc:grpChg chg="del">
          <ac:chgData name="Sandeep Sengupta" userId="89e8b4ce4dfbc0b7" providerId="LiveId" clId="{D735F0D7-043C-4F41-950A-E4C476A7CC4E}" dt="2024-02-22T16:34:54.753" v="1589" actId="478"/>
          <ac:grpSpMkLst>
            <pc:docMk/>
            <pc:sldMk cId="976985034" sldId="268"/>
            <ac:grpSpMk id="4" creationId="{FF0915E7-23B1-077C-FC43-EE705BE7C381}"/>
          </ac:grpSpMkLst>
        </pc:grpChg>
        <pc:grpChg chg="mod">
          <ac:chgData name="Sandeep Sengupta" userId="89e8b4ce4dfbc0b7" providerId="LiveId" clId="{D735F0D7-043C-4F41-950A-E4C476A7CC4E}" dt="2024-02-22T16:35:13.746" v="1592" actId="1076"/>
          <ac:grpSpMkLst>
            <pc:docMk/>
            <pc:sldMk cId="976985034" sldId="268"/>
            <ac:grpSpMk id="13" creationId="{405FD435-8689-85F6-83B2-82BEBE2CAF98}"/>
          </ac:grpSpMkLst>
        </pc:grpChg>
        <pc:picChg chg="add del mod">
          <ac:chgData name="Sandeep Sengupta" userId="89e8b4ce4dfbc0b7" providerId="LiveId" clId="{D735F0D7-043C-4F41-950A-E4C476A7CC4E}" dt="2024-02-23T05:45:23.235" v="2063" actId="21"/>
          <ac:picMkLst>
            <pc:docMk/>
            <pc:sldMk cId="976985034" sldId="268"/>
            <ac:picMk id="4" creationId="{59B3BC5F-B3F8-7C50-D541-37361236AE7F}"/>
          </ac:picMkLst>
        </pc:picChg>
      </pc:sldChg>
      <pc:sldChg chg="delSp modSp add mod modTransition">
        <pc:chgData name="Sandeep Sengupta" userId="89e8b4ce4dfbc0b7" providerId="LiveId" clId="{D735F0D7-043C-4F41-950A-E4C476A7CC4E}" dt="2024-02-22T18:21:30.619" v="1751"/>
        <pc:sldMkLst>
          <pc:docMk/>
          <pc:sldMk cId="805940764" sldId="269"/>
        </pc:sldMkLst>
        <pc:spChg chg="mod ord">
          <ac:chgData name="Sandeep Sengupta" userId="89e8b4ce4dfbc0b7" providerId="LiveId" clId="{D735F0D7-043C-4F41-950A-E4C476A7CC4E}" dt="2024-02-22T18:20:39.597" v="1739" actId="1076"/>
          <ac:spMkLst>
            <pc:docMk/>
            <pc:sldMk cId="805940764" sldId="269"/>
            <ac:spMk id="2" creationId="{0AEBE8B2-9B74-6518-F78F-2E601A6A73F9}"/>
          </ac:spMkLst>
        </pc:spChg>
        <pc:spChg chg="del">
          <ac:chgData name="Sandeep Sengupta" userId="89e8b4ce4dfbc0b7" providerId="LiveId" clId="{D735F0D7-043C-4F41-950A-E4C476A7CC4E}" dt="2024-02-22T18:19:33.613" v="1720" actId="478"/>
          <ac:spMkLst>
            <pc:docMk/>
            <pc:sldMk cId="805940764" sldId="269"/>
            <ac:spMk id="3" creationId="{4019A3CF-1FAF-EC47-EA4C-719AF098F451}"/>
          </ac:spMkLst>
        </pc:spChg>
        <pc:spChg chg="mod">
          <ac:chgData name="Sandeep Sengupta" userId="89e8b4ce4dfbc0b7" providerId="LiveId" clId="{D735F0D7-043C-4F41-950A-E4C476A7CC4E}" dt="2024-02-22T18:21:05.606" v="1749" actId="1076"/>
          <ac:spMkLst>
            <pc:docMk/>
            <pc:sldMk cId="805940764" sldId="269"/>
            <ac:spMk id="10" creationId="{051D0D68-8722-260E-EBFF-B860A46A9485}"/>
          </ac:spMkLst>
        </pc:spChg>
        <pc:spChg chg="del topLvl">
          <ac:chgData name="Sandeep Sengupta" userId="89e8b4ce4dfbc0b7" providerId="LiveId" clId="{D735F0D7-043C-4F41-950A-E4C476A7CC4E}" dt="2024-02-22T18:19:45.106" v="1723" actId="478"/>
          <ac:spMkLst>
            <pc:docMk/>
            <pc:sldMk cId="805940764" sldId="269"/>
            <ac:spMk id="12" creationId="{FFADF061-B2D1-EBFD-B499-817348ABB0F9}"/>
          </ac:spMkLst>
        </pc:spChg>
        <pc:spChg chg="del topLvl">
          <ac:chgData name="Sandeep Sengupta" userId="89e8b4ce4dfbc0b7" providerId="LiveId" clId="{D735F0D7-043C-4F41-950A-E4C476A7CC4E}" dt="2024-02-22T18:19:41.095" v="1722" actId="478"/>
          <ac:spMkLst>
            <pc:docMk/>
            <pc:sldMk cId="805940764" sldId="269"/>
            <ac:spMk id="13" creationId="{DBF0F486-9AAE-140D-CE24-F018887872D1}"/>
          </ac:spMkLst>
        </pc:spChg>
        <pc:grpChg chg="del">
          <ac:chgData name="Sandeep Sengupta" userId="89e8b4ce4dfbc0b7" providerId="LiveId" clId="{D735F0D7-043C-4F41-950A-E4C476A7CC4E}" dt="2024-02-22T18:19:36.139" v="1721" actId="478"/>
          <ac:grpSpMkLst>
            <pc:docMk/>
            <pc:sldMk cId="805940764" sldId="269"/>
            <ac:grpSpMk id="4" creationId="{49000B4C-6FDD-A869-C36D-68ACD1BA0612}"/>
          </ac:grpSpMkLst>
        </pc:grpChg>
        <pc:grpChg chg="del">
          <ac:chgData name="Sandeep Sengupta" userId="89e8b4ce4dfbc0b7" providerId="LiveId" clId="{D735F0D7-043C-4F41-950A-E4C476A7CC4E}" dt="2024-02-22T18:19:41.095" v="1722" actId="478"/>
          <ac:grpSpMkLst>
            <pc:docMk/>
            <pc:sldMk cId="805940764" sldId="269"/>
            <ac:grpSpMk id="11" creationId="{86C9D978-3A78-0AAB-B87A-6A2EEDE420F4}"/>
          </ac:grpSpMkLst>
        </pc:grpChg>
      </pc:sldChg>
      <pc:sldChg chg="addSp delSp modSp add del mod setBg">
        <pc:chgData name="Sandeep Sengupta" userId="89e8b4ce4dfbc0b7" providerId="LiveId" clId="{D735F0D7-043C-4F41-950A-E4C476A7CC4E}" dt="2024-02-27T11:12:23.856" v="2548" actId="47"/>
        <pc:sldMkLst>
          <pc:docMk/>
          <pc:sldMk cId="3204708667" sldId="270"/>
        </pc:sldMkLst>
        <pc:spChg chg="ord">
          <ac:chgData name="Sandeep Sengupta" userId="89e8b4ce4dfbc0b7" providerId="LiveId" clId="{D735F0D7-043C-4F41-950A-E4C476A7CC4E}" dt="2024-02-22T18:49:45.029" v="1904" actId="166"/>
          <ac:spMkLst>
            <pc:docMk/>
            <pc:sldMk cId="3204708667" sldId="270"/>
            <ac:spMk id="3" creationId="{94B52971-DFAC-6D64-51A8-09C0FD6C7519}"/>
          </ac:spMkLst>
        </pc:spChg>
        <pc:spChg chg="mod">
          <ac:chgData name="Sandeep Sengupta" userId="89e8b4ce4dfbc0b7" providerId="LiveId" clId="{D735F0D7-043C-4F41-950A-E4C476A7CC4E}" dt="2024-02-23T07:03:01.524" v="2251" actId="1076"/>
          <ac:spMkLst>
            <pc:docMk/>
            <pc:sldMk cId="3204708667" sldId="270"/>
            <ac:spMk id="7" creationId="{EB6BFA1B-7E79-1044-D7AC-10A3A578D7D0}"/>
          </ac:spMkLst>
        </pc:spChg>
        <pc:spChg chg="mod">
          <ac:chgData name="Sandeep Sengupta" userId="89e8b4ce4dfbc0b7" providerId="LiveId" clId="{D735F0D7-043C-4F41-950A-E4C476A7CC4E}" dt="2024-02-22T18:47:54.835" v="1873" actId="1076"/>
          <ac:spMkLst>
            <pc:docMk/>
            <pc:sldMk cId="3204708667" sldId="270"/>
            <ac:spMk id="9" creationId="{005EF0CD-E091-E7EB-FF2C-C77A3D5F0023}"/>
          </ac:spMkLst>
        </pc:spChg>
        <pc:spChg chg="add mod">
          <ac:chgData name="Sandeep Sengupta" userId="89e8b4ce4dfbc0b7" providerId="LiveId" clId="{D735F0D7-043C-4F41-950A-E4C476A7CC4E}" dt="2024-02-23T07:02:47.245" v="2248" actId="404"/>
          <ac:spMkLst>
            <pc:docMk/>
            <pc:sldMk cId="3204708667" sldId="270"/>
            <ac:spMk id="12" creationId="{836AFE63-7C10-9F1C-0B06-417647D581E2}"/>
          </ac:spMkLst>
        </pc:spChg>
        <pc:grpChg chg="del mod ord">
          <ac:chgData name="Sandeep Sengupta" userId="89e8b4ce4dfbc0b7" providerId="LiveId" clId="{D735F0D7-043C-4F41-950A-E4C476A7CC4E}" dt="2024-02-23T06:55:47.684" v="2157" actId="478"/>
          <ac:grpSpMkLst>
            <pc:docMk/>
            <pc:sldMk cId="3204708667" sldId="270"/>
            <ac:grpSpMk id="2" creationId="{C7923675-5076-4BE8-4F47-F92721E16DCA}"/>
          </ac:grpSpMkLst>
        </pc:grpChg>
        <pc:graphicFrameChg chg="del">
          <ac:chgData name="Sandeep Sengupta" userId="89e8b4ce4dfbc0b7" providerId="LiveId" clId="{D735F0D7-043C-4F41-950A-E4C476A7CC4E}" dt="2024-02-22T18:46:45.258" v="1868" actId="478"/>
          <ac:graphicFrameMkLst>
            <pc:docMk/>
            <pc:sldMk cId="3204708667" sldId="270"/>
            <ac:graphicFrameMk id="5" creationId="{FCBD0727-AFB7-BC8C-BCF2-965E4858FD18}"/>
          </ac:graphicFrameMkLst>
        </pc:graphicFrameChg>
        <pc:picChg chg="add del mod">
          <ac:chgData name="Sandeep Sengupta" userId="89e8b4ce4dfbc0b7" providerId="LiveId" clId="{D735F0D7-043C-4F41-950A-E4C476A7CC4E}" dt="2024-02-23T07:01:20.678" v="2237" actId="478"/>
          <ac:picMkLst>
            <pc:docMk/>
            <pc:sldMk cId="3204708667" sldId="270"/>
            <ac:picMk id="6" creationId="{A6AF0938-B300-687B-F34C-65535F367047}"/>
          </ac:picMkLst>
        </pc:picChg>
        <pc:picChg chg="add del mod">
          <ac:chgData name="Sandeep Sengupta" userId="89e8b4ce4dfbc0b7" providerId="LiveId" clId="{D735F0D7-043C-4F41-950A-E4C476A7CC4E}" dt="2024-02-22T18:51:12.136" v="1905" actId="478"/>
          <ac:picMkLst>
            <pc:docMk/>
            <pc:sldMk cId="3204708667" sldId="270"/>
            <ac:picMk id="8" creationId="{E99D7E15-943D-B3FC-F3F9-D5E814119484}"/>
          </ac:picMkLst>
        </pc:picChg>
        <pc:picChg chg="add mod">
          <ac:chgData name="Sandeep Sengupta" userId="89e8b4ce4dfbc0b7" providerId="LiveId" clId="{D735F0D7-043C-4F41-950A-E4C476A7CC4E}" dt="2024-02-23T07:02:54.458" v="2249" actId="1076"/>
          <ac:picMkLst>
            <pc:docMk/>
            <pc:sldMk cId="3204708667" sldId="270"/>
            <ac:picMk id="10" creationId="{8AE94247-D3CB-85AA-2F4A-1AEE202C364B}"/>
          </ac:picMkLst>
        </pc:picChg>
        <pc:picChg chg="add del mod">
          <ac:chgData name="Sandeep Sengupta" userId="89e8b4ce4dfbc0b7" providerId="LiveId" clId="{D735F0D7-043C-4F41-950A-E4C476A7CC4E}" dt="2024-02-23T07:01:02.917" v="2231" actId="478"/>
          <ac:picMkLst>
            <pc:docMk/>
            <pc:sldMk cId="3204708667" sldId="270"/>
            <ac:picMk id="11" creationId="{012A8AE4-4294-9773-C4FA-EA4AC022CB3A}"/>
          </ac:picMkLst>
        </pc:picChg>
      </pc:sldChg>
      <pc:sldChg chg="addSp delSp modSp add mod modAnim">
        <pc:chgData name="Sandeep Sengupta" userId="89e8b4ce4dfbc0b7" providerId="LiveId" clId="{D735F0D7-043C-4F41-950A-E4C476A7CC4E}" dt="2024-02-27T11:15:55.673" v="2616" actId="14100"/>
        <pc:sldMkLst>
          <pc:docMk/>
          <pc:sldMk cId="4079658102" sldId="270"/>
        </pc:sldMkLst>
        <pc:spChg chg="del">
          <ac:chgData name="Sandeep Sengupta" userId="89e8b4ce4dfbc0b7" providerId="LiveId" clId="{D735F0D7-043C-4F41-950A-E4C476A7CC4E}" dt="2024-02-27T11:12:44.674" v="2552" actId="478"/>
          <ac:spMkLst>
            <pc:docMk/>
            <pc:sldMk cId="4079658102" sldId="270"/>
            <ac:spMk id="3" creationId="{00000000-0000-0000-0000-000000000000}"/>
          </ac:spMkLst>
        </pc:spChg>
        <pc:spChg chg="del topLvl">
          <ac:chgData name="Sandeep Sengupta" userId="89e8b4ce4dfbc0b7" providerId="LiveId" clId="{D735F0D7-043C-4F41-950A-E4C476A7CC4E}" dt="2024-02-27T11:12:41.582" v="2550" actId="478"/>
          <ac:spMkLst>
            <pc:docMk/>
            <pc:sldMk cId="4079658102" sldId="270"/>
            <ac:spMk id="5" creationId="{00000000-0000-0000-0000-000000000000}"/>
          </ac:spMkLst>
        </pc:spChg>
        <pc:spChg chg="del mod topLvl">
          <ac:chgData name="Sandeep Sengupta" userId="89e8b4ce4dfbc0b7" providerId="LiveId" clId="{D735F0D7-043C-4F41-950A-E4C476A7CC4E}" dt="2024-02-27T11:12:46.697" v="2553" actId="478"/>
          <ac:spMkLst>
            <pc:docMk/>
            <pc:sldMk cId="4079658102" sldId="270"/>
            <ac:spMk id="6" creationId="{00000000-0000-0000-0000-000000000000}"/>
          </ac:spMkLst>
        </pc:spChg>
        <pc:spChg chg="mod">
          <ac:chgData name="Sandeep Sengupta" userId="89e8b4ce4dfbc0b7" providerId="LiveId" clId="{D735F0D7-043C-4F41-950A-E4C476A7CC4E}" dt="2024-02-27T11:14:12.838" v="2601" actId="6549"/>
          <ac:spMkLst>
            <pc:docMk/>
            <pc:sldMk cId="4079658102" sldId="270"/>
            <ac:spMk id="7" creationId="{AC4B9B43-C43B-4DDE-4B69-D71EE6ACA7EF}"/>
          </ac:spMkLst>
        </pc:spChg>
        <pc:spChg chg="mod">
          <ac:chgData name="Sandeep Sengupta" userId="89e8b4ce4dfbc0b7" providerId="LiveId" clId="{D735F0D7-043C-4F41-950A-E4C476A7CC4E}" dt="2024-02-27T11:13:23.261" v="2557" actId="207"/>
          <ac:spMkLst>
            <pc:docMk/>
            <pc:sldMk cId="4079658102" sldId="270"/>
            <ac:spMk id="8" creationId="{DE9F0811-206B-F0C5-4397-4A697F80E474}"/>
          </ac:spMkLst>
        </pc:spChg>
        <pc:spChg chg="mod">
          <ac:chgData name="Sandeep Sengupta" userId="89e8b4ce4dfbc0b7" providerId="LiveId" clId="{D735F0D7-043C-4F41-950A-E4C476A7CC4E}" dt="2024-02-27T11:13:23.261" v="2557" actId="207"/>
          <ac:spMkLst>
            <pc:docMk/>
            <pc:sldMk cId="4079658102" sldId="270"/>
            <ac:spMk id="10" creationId="{390513A4-79CE-13A7-355F-7FFD77C2CF80}"/>
          </ac:spMkLst>
        </pc:spChg>
        <pc:spChg chg="mod">
          <ac:chgData name="Sandeep Sengupta" userId="89e8b4ce4dfbc0b7" providerId="LiveId" clId="{D735F0D7-043C-4F41-950A-E4C476A7CC4E}" dt="2024-02-27T11:13:23.261" v="2557" actId="207"/>
          <ac:spMkLst>
            <pc:docMk/>
            <pc:sldMk cId="4079658102" sldId="270"/>
            <ac:spMk id="11" creationId="{E25C71BE-C4DA-EE5E-5FC6-4B5F8B8AFCF3}"/>
          </ac:spMkLst>
        </pc:spChg>
        <pc:spChg chg="mod">
          <ac:chgData name="Sandeep Sengupta" userId="89e8b4ce4dfbc0b7" providerId="LiveId" clId="{D735F0D7-043C-4F41-950A-E4C476A7CC4E}" dt="2024-02-27T11:15:01.246" v="2609" actId="207"/>
          <ac:spMkLst>
            <pc:docMk/>
            <pc:sldMk cId="4079658102" sldId="270"/>
            <ac:spMk id="13" creationId="{FC7B6853-1923-F7C5-A9FD-43A61067B836}"/>
          </ac:spMkLst>
        </pc:spChg>
        <pc:spChg chg="mod">
          <ac:chgData name="Sandeep Sengupta" userId="89e8b4ce4dfbc0b7" providerId="LiveId" clId="{D735F0D7-043C-4F41-950A-E4C476A7CC4E}" dt="2024-02-27T11:13:59.041" v="2598" actId="207"/>
          <ac:spMkLst>
            <pc:docMk/>
            <pc:sldMk cId="4079658102" sldId="270"/>
            <ac:spMk id="14" creationId="{D7D2A2A0-8511-9330-6EDC-F84C33535A70}"/>
          </ac:spMkLst>
        </pc:spChg>
        <pc:spChg chg="mod">
          <ac:chgData name="Sandeep Sengupta" userId="89e8b4ce4dfbc0b7" providerId="LiveId" clId="{D735F0D7-043C-4F41-950A-E4C476A7CC4E}" dt="2024-02-27T11:14:58.569" v="2608" actId="207"/>
          <ac:spMkLst>
            <pc:docMk/>
            <pc:sldMk cId="4079658102" sldId="270"/>
            <ac:spMk id="16" creationId="{FC785C5F-80AF-939B-35B9-405E49D8DE63}"/>
          </ac:spMkLst>
        </pc:spChg>
        <pc:spChg chg="mod">
          <ac:chgData name="Sandeep Sengupta" userId="89e8b4ce4dfbc0b7" providerId="LiveId" clId="{D735F0D7-043C-4F41-950A-E4C476A7CC4E}" dt="2024-02-27T11:13:49.182" v="2597" actId="207"/>
          <ac:spMkLst>
            <pc:docMk/>
            <pc:sldMk cId="4079658102" sldId="270"/>
            <ac:spMk id="17" creationId="{95C49F7A-A4BA-3F39-B3D0-791A8F5EC62A}"/>
          </ac:spMkLst>
        </pc:spChg>
        <pc:spChg chg="mod">
          <ac:chgData name="Sandeep Sengupta" userId="89e8b4ce4dfbc0b7" providerId="LiveId" clId="{D735F0D7-043C-4F41-950A-E4C476A7CC4E}" dt="2024-02-27T11:15:04.964" v="2610" actId="207"/>
          <ac:spMkLst>
            <pc:docMk/>
            <pc:sldMk cId="4079658102" sldId="270"/>
            <ac:spMk id="19" creationId="{DA5168A9-B80B-A1D0-7055-4A3E3C5640D6}"/>
          </ac:spMkLst>
        </pc:spChg>
        <pc:spChg chg="mod">
          <ac:chgData name="Sandeep Sengupta" userId="89e8b4ce4dfbc0b7" providerId="LiveId" clId="{D735F0D7-043C-4F41-950A-E4C476A7CC4E}" dt="2024-02-27T11:14:06.323" v="2599" actId="207"/>
          <ac:spMkLst>
            <pc:docMk/>
            <pc:sldMk cId="4079658102" sldId="270"/>
            <ac:spMk id="20" creationId="{008DCED3-3861-D6A7-2EC0-5A7CD0E764CE}"/>
          </ac:spMkLst>
        </pc:spChg>
        <pc:spChg chg="mod">
          <ac:chgData name="Sandeep Sengupta" userId="89e8b4ce4dfbc0b7" providerId="LiveId" clId="{D735F0D7-043C-4F41-950A-E4C476A7CC4E}" dt="2024-02-27T11:15:55.673" v="2616" actId="14100"/>
          <ac:spMkLst>
            <pc:docMk/>
            <pc:sldMk cId="4079658102" sldId="270"/>
            <ac:spMk id="24" creationId="{47991FC7-7481-3505-92E7-AB6BB2CE17A7}"/>
          </ac:spMkLst>
        </pc:spChg>
        <pc:spChg chg="mod">
          <ac:chgData name="Sandeep Sengupta" userId="89e8b4ce4dfbc0b7" providerId="LiveId" clId="{D735F0D7-043C-4F41-950A-E4C476A7CC4E}" dt="2024-02-27T11:15:40.655" v="2613" actId="207"/>
          <ac:spMkLst>
            <pc:docMk/>
            <pc:sldMk cId="4079658102" sldId="270"/>
            <ac:spMk id="25" creationId="{172FB883-3F23-49FF-08EA-0994D3A68543}"/>
          </ac:spMkLst>
        </pc:spChg>
        <pc:spChg chg="add mod">
          <ac:chgData name="Sandeep Sengupta" userId="89e8b4ce4dfbc0b7" providerId="LiveId" clId="{D735F0D7-043C-4F41-950A-E4C476A7CC4E}" dt="2024-02-27T11:13:35.627" v="2596" actId="20577"/>
          <ac:spMkLst>
            <pc:docMk/>
            <pc:sldMk cId="4079658102" sldId="270"/>
            <ac:spMk id="26" creationId="{19F7F854-6743-4465-7FE1-3B80A9D75E8F}"/>
          </ac:spMkLst>
        </pc:spChg>
        <pc:spChg chg="add del mod">
          <ac:chgData name="Sandeep Sengupta" userId="89e8b4ce4dfbc0b7" providerId="LiveId" clId="{D735F0D7-043C-4F41-950A-E4C476A7CC4E}" dt="2024-02-27T11:14:29.538" v="2604" actId="478"/>
          <ac:spMkLst>
            <pc:docMk/>
            <pc:sldMk cId="4079658102" sldId="270"/>
            <ac:spMk id="28" creationId="{80DEA470-267E-6019-18AE-BDBA1024B229}"/>
          </ac:spMkLst>
        </pc:spChg>
        <pc:spChg chg="add mod">
          <ac:chgData name="Sandeep Sengupta" userId="89e8b4ce4dfbc0b7" providerId="LiveId" clId="{D735F0D7-043C-4F41-950A-E4C476A7CC4E}" dt="2024-02-27T11:13:23.261" v="2557" actId="207"/>
          <ac:spMkLst>
            <pc:docMk/>
            <pc:sldMk cId="4079658102" sldId="270"/>
            <ac:spMk id="29" creationId="{30C731D5-A6BB-C805-C338-32C60A7F208F}"/>
          </ac:spMkLst>
        </pc:spChg>
        <pc:spChg chg="add mod">
          <ac:chgData name="Sandeep Sengupta" userId="89e8b4ce4dfbc0b7" providerId="LiveId" clId="{D735F0D7-043C-4F41-950A-E4C476A7CC4E}" dt="2024-02-27T11:13:23.261" v="2557" actId="207"/>
          <ac:spMkLst>
            <pc:docMk/>
            <pc:sldMk cId="4079658102" sldId="270"/>
            <ac:spMk id="30" creationId="{43887465-AD6E-EEE7-CC98-E336E916100B}"/>
          </ac:spMkLst>
        </pc:spChg>
        <pc:grpChg chg="add del mod">
          <ac:chgData name="Sandeep Sengupta" userId="89e8b4ce4dfbc0b7" providerId="LiveId" clId="{D735F0D7-043C-4F41-950A-E4C476A7CC4E}" dt="2024-02-27T11:14:15.628" v="2602" actId="478"/>
          <ac:grpSpMkLst>
            <pc:docMk/>
            <pc:sldMk cId="4079658102" sldId="270"/>
            <ac:grpSpMk id="2" creationId="{D8786327-A2FD-3F17-0292-F8F70AEAFECA}"/>
          </ac:grpSpMkLst>
        </pc:grpChg>
        <pc:grpChg chg="del">
          <ac:chgData name="Sandeep Sengupta" userId="89e8b4ce4dfbc0b7" providerId="LiveId" clId="{D735F0D7-043C-4F41-950A-E4C476A7CC4E}" dt="2024-02-27T11:12:41.582" v="2550" actId="478"/>
          <ac:grpSpMkLst>
            <pc:docMk/>
            <pc:sldMk cId="4079658102" sldId="270"/>
            <ac:grpSpMk id="4" creationId="{00000000-0000-0000-0000-000000000000}"/>
          </ac:grpSpMkLst>
        </pc:grpChg>
        <pc:grpChg chg="add mod">
          <ac:chgData name="Sandeep Sengupta" userId="89e8b4ce4dfbc0b7" providerId="LiveId" clId="{D735F0D7-043C-4F41-950A-E4C476A7CC4E}" dt="2024-02-27T11:13:19.974" v="2556"/>
          <ac:grpSpMkLst>
            <pc:docMk/>
            <pc:sldMk cId="4079658102" sldId="270"/>
            <ac:grpSpMk id="9" creationId="{76A6C4D9-01FD-4FA2-F259-FB153C1C973A}"/>
          </ac:grpSpMkLst>
        </pc:grpChg>
        <pc:grpChg chg="add mod">
          <ac:chgData name="Sandeep Sengupta" userId="89e8b4ce4dfbc0b7" providerId="LiveId" clId="{D735F0D7-043C-4F41-950A-E4C476A7CC4E}" dt="2024-02-27T11:14:44.677" v="2607" actId="14100"/>
          <ac:grpSpMkLst>
            <pc:docMk/>
            <pc:sldMk cId="4079658102" sldId="270"/>
            <ac:grpSpMk id="12" creationId="{4BD7F7B8-E3E7-81CF-3731-38D512203854}"/>
          </ac:grpSpMkLst>
        </pc:grpChg>
        <pc:grpChg chg="add mod">
          <ac:chgData name="Sandeep Sengupta" userId="89e8b4ce4dfbc0b7" providerId="LiveId" clId="{D735F0D7-043C-4F41-950A-E4C476A7CC4E}" dt="2024-02-27T11:14:44.677" v="2607" actId="14100"/>
          <ac:grpSpMkLst>
            <pc:docMk/>
            <pc:sldMk cId="4079658102" sldId="270"/>
            <ac:grpSpMk id="15" creationId="{A917A52D-CA0D-FBBB-91B0-167ABF148C64}"/>
          </ac:grpSpMkLst>
        </pc:grpChg>
        <pc:grpChg chg="add mod">
          <ac:chgData name="Sandeep Sengupta" userId="89e8b4ce4dfbc0b7" providerId="LiveId" clId="{D735F0D7-043C-4F41-950A-E4C476A7CC4E}" dt="2024-02-27T11:14:44.677" v="2607" actId="14100"/>
          <ac:grpSpMkLst>
            <pc:docMk/>
            <pc:sldMk cId="4079658102" sldId="270"/>
            <ac:grpSpMk id="18" creationId="{A8942C31-E1EC-57DF-76BB-51E872DF7A59}"/>
          </ac:grpSpMkLst>
        </pc:grpChg>
        <pc:grpChg chg="add mod">
          <ac:chgData name="Sandeep Sengupta" userId="89e8b4ce4dfbc0b7" providerId="LiveId" clId="{D735F0D7-043C-4F41-950A-E4C476A7CC4E}" dt="2024-02-27T11:15:49.258" v="2614" actId="14100"/>
          <ac:grpSpMkLst>
            <pc:docMk/>
            <pc:sldMk cId="4079658102" sldId="270"/>
            <ac:grpSpMk id="23" creationId="{C4D24804-69E4-312B-029A-C99012069619}"/>
          </ac:grpSpMkLst>
        </pc:grpChg>
        <pc:graphicFrameChg chg="del">
          <ac:chgData name="Sandeep Sengupta" userId="89e8b4ce4dfbc0b7" providerId="LiveId" clId="{D735F0D7-043C-4F41-950A-E4C476A7CC4E}" dt="2024-02-27T11:12:48.806" v="2554" actId="478"/>
          <ac:graphicFrameMkLst>
            <pc:docMk/>
            <pc:sldMk cId="4079658102" sldId="270"/>
            <ac:graphicFrameMk id="21" creationId="{EE7071A9-B733-F475-55EB-1FD562A6DC38}"/>
          </ac:graphicFrameMkLst>
        </pc:graphicFrameChg>
        <pc:picChg chg="add mod">
          <ac:chgData name="Sandeep Sengupta" userId="89e8b4ce4dfbc0b7" providerId="LiveId" clId="{D735F0D7-043C-4F41-950A-E4C476A7CC4E}" dt="2024-02-27T11:13:19.974" v="2556"/>
          <ac:picMkLst>
            <pc:docMk/>
            <pc:sldMk cId="4079658102" sldId="270"/>
            <ac:picMk id="27" creationId="{8844704F-C6AD-0915-FAAB-A6E56A0E4468}"/>
          </ac:picMkLst>
        </pc:picChg>
        <pc:picChg chg="add del mod">
          <ac:chgData name="Sandeep Sengupta" userId="89e8b4ce4dfbc0b7" providerId="LiveId" clId="{D735F0D7-043C-4F41-950A-E4C476A7CC4E}" dt="2024-02-27T11:14:07.824" v="2600" actId="478"/>
          <ac:picMkLst>
            <pc:docMk/>
            <pc:sldMk cId="4079658102" sldId="270"/>
            <ac:picMk id="31" creationId="{5EFD4C7A-B48F-6387-3DBA-A379A495718D}"/>
          </ac:picMkLst>
        </pc:picChg>
      </pc:sldChg>
      <pc:sldChg chg="addSp delSp modSp add del mod">
        <pc:chgData name="Sandeep Sengupta" userId="89e8b4ce4dfbc0b7" providerId="LiveId" clId="{D735F0D7-043C-4F41-950A-E4C476A7CC4E}" dt="2024-02-27T11:12:21.007" v="2547" actId="47"/>
        <pc:sldMkLst>
          <pc:docMk/>
          <pc:sldMk cId="1069961422" sldId="271"/>
        </pc:sldMkLst>
        <pc:spChg chg="del">
          <ac:chgData name="Sandeep Sengupta" userId="89e8b4ce4dfbc0b7" providerId="LiveId" clId="{D735F0D7-043C-4F41-950A-E4C476A7CC4E}" dt="2024-02-23T06:22:56.252" v="2111" actId="478"/>
          <ac:spMkLst>
            <pc:docMk/>
            <pc:sldMk cId="1069961422" sldId="271"/>
            <ac:spMk id="7" creationId="{EB6BFA1B-7E79-1044-D7AC-10A3A578D7D0}"/>
          </ac:spMkLst>
        </pc:spChg>
        <pc:spChg chg="mod">
          <ac:chgData name="Sandeep Sengupta" userId="89e8b4ce4dfbc0b7" providerId="LiveId" clId="{D735F0D7-043C-4F41-950A-E4C476A7CC4E}" dt="2024-02-23T06:24:01.684" v="2122" actId="14100"/>
          <ac:spMkLst>
            <pc:docMk/>
            <pc:sldMk cId="1069961422" sldId="271"/>
            <ac:spMk id="12" creationId="{836AFE63-7C10-9F1C-0B06-417647D581E2}"/>
          </ac:spMkLst>
        </pc:spChg>
        <pc:spChg chg="add del mod">
          <ac:chgData name="Sandeep Sengupta" userId="89e8b4ce4dfbc0b7" providerId="LiveId" clId="{D735F0D7-043C-4F41-950A-E4C476A7CC4E}" dt="2024-02-23T06:42:46.722" v="2140" actId="22"/>
          <ac:spMkLst>
            <pc:docMk/>
            <pc:sldMk cId="1069961422" sldId="271"/>
            <ac:spMk id="20" creationId="{E357D3F4-C40B-2185-D0AC-C99F6A5452D6}"/>
          </ac:spMkLst>
        </pc:spChg>
        <pc:spChg chg="add mod">
          <ac:chgData name="Sandeep Sengupta" userId="89e8b4ce4dfbc0b7" providerId="LiveId" clId="{D735F0D7-043C-4F41-950A-E4C476A7CC4E}" dt="2024-02-23T07:34:46.113" v="2532" actId="14100"/>
          <ac:spMkLst>
            <pc:docMk/>
            <pc:sldMk cId="1069961422" sldId="271"/>
            <ac:spMk id="48" creationId="{F17F63B9-EED8-CD64-C74C-EC73AE242B66}"/>
          </ac:spMkLst>
        </pc:spChg>
        <pc:spChg chg="add mod">
          <ac:chgData name="Sandeep Sengupta" userId="89e8b4ce4dfbc0b7" providerId="LiveId" clId="{D735F0D7-043C-4F41-950A-E4C476A7CC4E}" dt="2024-02-23T07:35:01.262" v="2534" actId="207"/>
          <ac:spMkLst>
            <pc:docMk/>
            <pc:sldMk cId="1069961422" sldId="271"/>
            <ac:spMk id="52" creationId="{A323DF18-9199-46E2-07AB-6AB6F73FDC38}"/>
          </ac:spMkLst>
        </pc:spChg>
        <pc:spChg chg="add mod">
          <ac:chgData name="Sandeep Sengupta" userId="89e8b4ce4dfbc0b7" providerId="LiveId" clId="{D735F0D7-043C-4F41-950A-E4C476A7CC4E}" dt="2024-02-23T07:35:17.815" v="2536" actId="207"/>
          <ac:spMkLst>
            <pc:docMk/>
            <pc:sldMk cId="1069961422" sldId="271"/>
            <ac:spMk id="53" creationId="{69365A37-38FC-C6DB-0628-0E1904C7C6CE}"/>
          </ac:spMkLst>
        </pc:spChg>
        <pc:spChg chg="add mod">
          <ac:chgData name="Sandeep Sengupta" userId="89e8b4ce4dfbc0b7" providerId="LiveId" clId="{D735F0D7-043C-4F41-950A-E4C476A7CC4E}" dt="2024-02-23T07:35:09.708" v="2535" actId="207"/>
          <ac:spMkLst>
            <pc:docMk/>
            <pc:sldMk cId="1069961422" sldId="271"/>
            <ac:spMk id="54" creationId="{32A71D25-A462-41F6-E707-A5C159E22DBF}"/>
          </ac:spMkLst>
        </pc:spChg>
        <pc:grpChg chg="del">
          <ac:chgData name="Sandeep Sengupta" userId="89e8b4ce4dfbc0b7" providerId="LiveId" clId="{D735F0D7-043C-4F41-950A-E4C476A7CC4E}" dt="2024-02-23T06:22:54.200" v="2110" actId="478"/>
          <ac:grpSpMkLst>
            <pc:docMk/>
            <pc:sldMk cId="1069961422" sldId="271"/>
            <ac:grpSpMk id="2" creationId="{C7923675-5076-4BE8-4F47-F92721E16DCA}"/>
          </ac:grpSpMkLst>
        </pc:grpChg>
        <pc:grpChg chg="add mod">
          <ac:chgData name="Sandeep Sengupta" userId="89e8b4ce4dfbc0b7" providerId="LiveId" clId="{D735F0D7-043C-4F41-950A-E4C476A7CC4E}" dt="2024-02-23T07:31:22.238" v="2460"/>
          <ac:grpSpMkLst>
            <pc:docMk/>
            <pc:sldMk cId="1069961422" sldId="271"/>
            <ac:grpSpMk id="30" creationId="{86BB0514-9C58-CA56-9061-AF7B768D4030}"/>
          </ac:grpSpMkLst>
        </pc:grpChg>
        <pc:grpChg chg="add mod">
          <ac:chgData name="Sandeep Sengupta" userId="89e8b4ce4dfbc0b7" providerId="LiveId" clId="{D735F0D7-043C-4F41-950A-E4C476A7CC4E}" dt="2024-02-23T07:21:18.801" v="2398" actId="1076"/>
          <ac:grpSpMkLst>
            <pc:docMk/>
            <pc:sldMk cId="1069961422" sldId="271"/>
            <ac:grpSpMk id="31" creationId="{3D527A2B-A022-6C10-DA69-CF78B578815B}"/>
          </ac:grpSpMkLst>
        </pc:grpChg>
        <pc:picChg chg="add del mod">
          <ac:chgData name="Sandeep Sengupta" userId="89e8b4ce4dfbc0b7" providerId="LiveId" clId="{D735F0D7-043C-4F41-950A-E4C476A7CC4E}" dt="2024-02-23T06:41:45.240" v="2132" actId="478"/>
          <ac:picMkLst>
            <pc:docMk/>
            <pc:sldMk cId="1069961422" sldId="271"/>
            <ac:picMk id="6" creationId="{41164265-8D31-90AA-F8AF-50782C7D0E3B}"/>
          </ac:picMkLst>
        </pc:picChg>
        <pc:picChg chg="add mod">
          <ac:chgData name="Sandeep Sengupta" userId="89e8b4ce4dfbc0b7" providerId="LiveId" clId="{D735F0D7-043C-4F41-950A-E4C476A7CC4E}" dt="2024-02-23T07:29:56.905" v="2449" actId="1076"/>
          <ac:picMkLst>
            <pc:docMk/>
            <pc:sldMk cId="1069961422" sldId="271"/>
            <ac:picMk id="10" creationId="{BB2967D7-5D3C-0EA5-FBD4-E0D7DFD9A7F3}"/>
          </ac:picMkLst>
        </pc:picChg>
        <pc:picChg chg="del">
          <ac:chgData name="Sandeep Sengupta" userId="89e8b4ce4dfbc0b7" providerId="LiveId" clId="{D735F0D7-043C-4F41-950A-E4C476A7CC4E}" dt="2024-02-23T06:22:45.830" v="2107" actId="478"/>
          <ac:picMkLst>
            <pc:docMk/>
            <pc:sldMk cId="1069961422" sldId="271"/>
            <ac:picMk id="11" creationId="{012A8AE4-4294-9773-C4FA-EA4AC022CB3A}"/>
          </ac:picMkLst>
        </pc:picChg>
        <pc:picChg chg="add mod">
          <ac:chgData name="Sandeep Sengupta" userId="89e8b4ce4dfbc0b7" providerId="LiveId" clId="{D735F0D7-043C-4F41-950A-E4C476A7CC4E}" dt="2024-02-23T06:32:42.044" v="2129" actId="1076"/>
          <ac:picMkLst>
            <pc:docMk/>
            <pc:sldMk cId="1069961422" sldId="271"/>
            <ac:picMk id="14" creationId="{923563B2-FF37-BC4E-FD56-F286B9DAC043}"/>
          </ac:picMkLst>
        </pc:picChg>
        <pc:picChg chg="add mod ord">
          <ac:chgData name="Sandeep Sengupta" userId="89e8b4ce4dfbc0b7" providerId="LiveId" clId="{D735F0D7-043C-4F41-950A-E4C476A7CC4E}" dt="2024-02-23T07:21:52.932" v="2407" actId="170"/>
          <ac:picMkLst>
            <pc:docMk/>
            <pc:sldMk cId="1069961422" sldId="271"/>
            <ac:picMk id="16" creationId="{337B0179-756A-3B7E-9478-C7DA853A672E}"/>
          </ac:picMkLst>
        </pc:picChg>
        <pc:picChg chg="add mod">
          <ac:chgData name="Sandeep Sengupta" userId="89e8b4ce4dfbc0b7" providerId="LiveId" clId="{D735F0D7-043C-4F41-950A-E4C476A7CC4E}" dt="2024-02-23T06:41:54.818" v="2136" actId="1076"/>
          <ac:picMkLst>
            <pc:docMk/>
            <pc:sldMk cId="1069961422" sldId="271"/>
            <ac:picMk id="18" creationId="{BBB39E68-A3EA-F5B3-0669-41734AE6004F}"/>
          </ac:picMkLst>
        </pc:picChg>
        <pc:picChg chg="add mod">
          <ac:chgData name="Sandeep Sengupta" userId="89e8b4ce4dfbc0b7" providerId="LiveId" clId="{D735F0D7-043C-4F41-950A-E4C476A7CC4E}" dt="2024-02-23T06:43:22.571" v="2149" actId="1076"/>
          <ac:picMkLst>
            <pc:docMk/>
            <pc:sldMk cId="1069961422" sldId="271"/>
            <ac:picMk id="22" creationId="{2B82665C-6A2A-6815-F6DB-94327093FCE5}"/>
          </ac:picMkLst>
        </pc:picChg>
        <pc:picChg chg="add mod">
          <ac:chgData name="Sandeep Sengupta" userId="89e8b4ce4dfbc0b7" providerId="LiveId" clId="{D735F0D7-043C-4F41-950A-E4C476A7CC4E}" dt="2024-02-23T06:43:27.778" v="2151" actId="1076"/>
          <ac:picMkLst>
            <pc:docMk/>
            <pc:sldMk cId="1069961422" sldId="271"/>
            <ac:picMk id="23" creationId="{70B0A112-19A9-F966-060C-9C9CF1D48760}"/>
          </ac:picMkLst>
        </pc:picChg>
        <pc:picChg chg="add del mod">
          <ac:chgData name="Sandeep Sengupta" userId="89e8b4ce4dfbc0b7" providerId="LiveId" clId="{D735F0D7-043C-4F41-950A-E4C476A7CC4E}" dt="2024-02-23T07:19:59.545" v="2384" actId="478"/>
          <ac:picMkLst>
            <pc:docMk/>
            <pc:sldMk cId="1069961422" sldId="271"/>
            <ac:picMk id="25" creationId="{C1C5B471-1EBD-51F5-7581-1E0D88293407}"/>
          </ac:picMkLst>
        </pc:picChg>
        <pc:picChg chg="add mod">
          <ac:chgData name="Sandeep Sengupta" userId="89e8b4ce4dfbc0b7" providerId="LiveId" clId="{D735F0D7-043C-4F41-950A-E4C476A7CC4E}" dt="2024-02-23T07:31:22.238" v="2460"/>
          <ac:picMkLst>
            <pc:docMk/>
            <pc:sldMk cId="1069961422" sldId="271"/>
            <ac:picMk id="27" creationId="{F966D813-D518-5204-9A8D-A284855503B2}"/>
          </ac:picMkLst>
        </pc:picChg>
        <pc:picChg chg="add mod">
          <ac:chgData name="Sandeep Sengupta" userId="89e8b4ce4dfbc0b7" providerId="LiveId" clId="{D735F0D7-043C-4F41-950A-E4C476A7CC4E}" dt="2024-02-23T07:31:22.238" v="2460"/>
          <ac:picMkLst>
            <pc:docMk/>
            <pc:sldMk cId="1069961422" sldId="271"/>
            <ac:picMk id="28" creationId="{E4479E76-9C97-CC42-A6CD-FEB65856331F}"/>
          </ac:picMkLst>
        </pc:picChg>
        <pc:picChg chg="add mod">
          <ac:chgData name="Sandeep Sengupta" userId="89e8b4ce4dfbc0b7" providerId="LiveId" clId="{D735F0D7-043C-4F41-950A-E4C476A7CC4E}" dt="2024-02-23T07:31:22.238" v="2460"/>
          <ac:picMkLst>
            <pc:docMk/>
            <pc:sldMk cId="1069961422" sldId="271"/>
            <ac:picMk id="29" creationId="{B9E58D3B-ECF8-3D1C-F547-E993DBA67726}"/>
          </ac:picMkLst>
        </pc:picChg>
        <pc:picChg chg="mod">
          <ac:chgData name="Sandeep Sengupta" userId="89e8b4ce4dfbc0b7" providerId="LiveId" clId="{D735F0D7-043C-4F41-950A-E4C476A7CC4E}" dt="2024-02-23T07:20:43.622" v="2394"/>
          <ac:picMkLst>
            <pc:docMk/>
            <pc:sldMk cId="1069961422" sldId="271"/>
            <ac:picMk id="32" creationId="{888436C9-94BA-7C4A-B3DD-D8CC0288A6C9}"/>
          </ac:picMkLst>
        </pc:picChg>
        <pc:picChg chg="mod">
          <ac:chgData name="Sandeep Sengupta" userId="89e8b4ce4dfbc0b7" providerId="LiveId" clId="{D735F0D7-043C-4F41-950A-E4C476A7CC4E}" dt="2024-02-23T07:20:43.622" v="2394"/>
          <ac:picMkLst>
            <pc:docMk/>
            <pc:sldMk cId="1069961422" sldId="271"/>
            <ac:picMk id="33" creationId="{45AF0B25-88A8-387D-2A1D-E59FCF1B27EB}"/>
          </ac:picMkLst>
        </pc:picChg>
        <pc:picChg chg="mod">
          <ac:chgData name="Sandeep Sengupta" userId="89e8b4ce4dfbc0b7" providerId="LiveId" clId="{D735F0D7-043C-4F41-950A-E4C476A7CC4E}" dt="2024-02-23T07:20:43.622" v="2394"/>
          <ac:picMkLst>
            <pc:docMk/>
            <pc:sldMk cId="1069961422" sldId="271"/>
            <ac:picMk id="34" creationId="{A965062E-5D9A-5CD5-45F9-6B96E8DEF708}"/>
          </ac:picMkLst>
        </pc:picChg>
        <pc:picChg chg="add mod">
          <ac:chgData name="Sandeep Sengupta" userId="89e8b4ce4dfbc0b7" providerId="LiveId" clId="{D735F0D7-043C-4F41-950A-E4C476A7CC4E}" dt="2024-02-23T07:31:22.238" v="2460"/>
          <ac:picMkLst>
            <pc:docMk/>
            <pc:sldMk cId="1069961422" sldId="271"/>
            <ac:picMk id="35" creationId="{F86906BC-30C5-7C92-39DB-CCE97CAF627E}"/>
          </ac:picMkLst>
        </pc:picChg>
        <pc:picChg chg="add mod">
          <ac:chgData name="Sandeep Sengupta" userId="89e8b4ce4dfbc0b7" providerId="LiveId" clId="{D735F0D7-043C-4F41-950A-E4C476A7CC4E}" dt="2024-02-23T07:23:45.922" v="2414" actId="1076"/>
          <ac:picMkLst>
            <pc:docMk/>
            <pc:sldMk cId="1069961422" sldId="271"/>
            <ac:picMk id="37" creationId="{90E406B8-C035-7F75-0CFD-340E10E71098}"/>
          </ac:picMkLst>
        </pc:picChg>
        <pc:picChg chg="add mod">
          <ac:chgData name="Sandeep Sengupta" userId="89e8b4ce4dfbc0b7" providerId="LiveId" clId="{D735F0D7-043C-4F41-950A-E4C476A7CC4E}" dt="2024-02-23T07:23:45.922" v="2414" actId="1076"/>
          <ac:picMkLst>
            <pc:docMk/>
            <pc:sldMk cId="1069961422" sldId="271"/>
            <ac:picMk id="38" creationId="{D0CC88D4-F06E-1E4E-C6DE-257552520CA9}"/>
          </ac:picMkLst>
        </pc:picChg>
        <pc:picChg chg="add mod">
          <ac:chgData name="Sandeep Sengupta" userId="89e8b4ce4dfbc0b7" providerId="LiveId" clId="{D735F0D7-043C-4F41-950A-E4C476A7CC4E}" dt="2024-02-23T07:23:54.540" v="2416" actId="1076"/>
          <ac:picMkLst>
            <pc:docMk/>
            <pc:sldMk cId="1069961422" sldId="271"/>
            <ac:picMk id="39" creationId="{F40AFB81-DB35-8477-4CBE-1346AA2E5344}"/>
          </ac:picMkLst>
        </pc:picChg>
        <pc:picChg chg="add mod">
          <ac:chgData name="Sandeep Sengupta" userId="89e8b4ce4dfbc0b7" providerId="LiveId" clId="{D735F0D7-043C-4F41-950A-E4C476A7CC4E}" dt="2024-02-23T07:25:01.690" v="2421" actId="1076"/>
          <ac:picMkLst>
            <pc:docMk/>
            <pc:sldMk cId="1069961422" sldId="271"/>
            <ac:picMk id="41" creationId="{D540D3ED-AD62-97AE-7CF2-C4117C677003}"/>
          </ac:picMkLst>
        </pc:picChg>
        <pc:picChg chg="add mod">
          <ac:chgData name="Sandeep Sengupta" userId="89e8b4ce4dfbc0b7" providerId="LiveId" clId="{D735F0D7-043C-4F41-950A-E4C476A7CC4E}" dt="2024-02-23T07:27:57.881" v="2427" actId="1076"/>
          <ac:picMkLst>
            <pc:docMk/>
            <pc:sldMk cId="1069961422" sldId="271"/>
            <ac:picMk id="42" creationId="{283975C8-0495-B3A4-9E99-6086BBE01B84}"/>
          </ac:picMkLst>
        </pc:picChg>
        <pc:picChg chg="add mod">
          <ac:chgData name="Sandeep Sengupta" userId="89e8b4ce4dfbc0b7" providerId="LiveId" clId="{D735F0D7-043C-4F41-950A-E4C476A7CC4E}" dt="2024-02-23T07:28:16.873" v="2434" actId="688"/>
          <ac:picMkLst>
            <pc:docMk/>
            <pc:sldMk cId="1069961422" sldId="271"/>
            <ac:picMk id="43" creationId="{BDECEB20-64E2-DD2F-D057-24226CA45FA0}"/>
          </ac:picMkLst>
        </pc:picChg>
        <pc:picChg chg="add mod">
          <ac:chgData name="Sandeep Sengupta" userId="89e8b4ce4dfbc0b7" providerId="LiveId" clId="{D735F0D7-043C-4F41-950A-E4C476A7CC4E}" dt="2024-02-23T07:28:49.834" v="2442" actId="1076"/>
          <ac:picMkLst>
            <pc:docMk/>
            <pc:sldMk cId="1069961422" sldId="271"/>
            <ac:picMk id="44" creationId="{39FE0FAE-2DB7-EA34-9851-1E184E2686CE}"/>
          </ac:picMkLst>
        </pc:picChg>
        <pc:picChg chg="add mod">
          <ac:chgData name="Sandeep Sengupta" userId="89e8b4ce4dfbc0b7" providerId="LiveId" clId="{D735F0D7-043C-4F41-950A-E4C476A7CC4E}" dt="2024-02-23T07:29:10.233" v="2445" actId="688"/>
          <ac:picMkLst>
            <pc:docMk/>
            <pc:sldMk cId="1069961422" sldId="271"/>
            <ac:picMk id="45" creationId="{ACDC8B1A-E1C9-88BD-03D4-585ED343F715}"/>
          </ac:picMkLst>
        </pc:picChg>
        <pc:picChg chg="add mod">
          <ac:chgData name="Sandeep Sengupta" userId="89e8b4ce4dfbc0b7" providerId="LiveId" clId="{D735F0D7-043C-4F41-950A-E4C476A7CC4E}" dt="2024-02-23T07:29:15.900" v="2447" actId="1076"/>
          <ac:picMkLst>
            <pc:docMk/>
            <pc:sldMk cId="1069961422" sldId="271"/>
            <ac:picMk id="46" creationId="{59D76076-F79C-8809-14A2-B6BC7FB18249}"/>
          </ac:picMkLst>
        </pc:picChg>
        <pc:picChg chg="add mod">
          <ac:chgData name="Sandeep Sengupta" userId="89e8b4ce4dfbc0b7" providerId="LiveId" clId="{D735F0D7-043C-4F41-950A-E4C476A7CC4E}" dt="2024-02-23T07:29:18.220" v="2448"/>
          <ac:picMkLst>
            <pc:docMk/>
            <pc:sldMk cId="1069961422" sldId="271"/>
            <ac:picMk id="47" creationId="{4BC14048-8911-DB1E-6296-2BB8C8B68735}"/>
          </ac:picMkLst>
        </pc:picChg>
        <pc:picChg chg="add mod">
          <ac:chgData name="Sandeep Sengupta" userId="89e8b4ce4dfbc0b7" providerId="LiveId" clId="{D735F0D7-043C-4F41-950A-E4C476A7CC4E}" dt="2024-02-23T07:31:16.065" v="2459" actId="1076"/>
          <ac:picMkLst>
            <pc:docMk/>
            <pc:sldMk cId="1069961422" sldId="271"/>
            <ac:picMk id="49" creationId="{FC74F282-1840-6683-2A63-7CD8688719B2}"/>
          </ac:picMkLst>
        </pc:picChg>
        <pc:picChg chg="add mod">
          <ac:chgData name="Sandeep Sengupta" userId="89e8b4ce4dfbc0b7" providerId="LiveId" clId="{D735F0D7-043C-4F41-950A-E4C476A7CC4E}" dt="2024-02-23T07:31:42.113" v="2464" actId="1076"/>
          <ac:picMkLst>
            <pc:docMk/>
            <pc:sldMk cId="1069961422" sldId="271"/>
            <ac:picMk id="50" creationId="{D810FD8D-17D5-C652-19B2-6924D32D63B7}"/>
          </ac:picMkLst>
        </pc:picChg>
        <pc:picChg chg="add mod">
          <ac:chgData name="Sandeep Sengupta" userId="89e8b4ce4dfbc0b7" providerId="LiveId" clId="{D735F0D7-043C-4F41-950A-E4C476A7CC4E}" dt="2024-02-23T07:31:53.489" v="2469" actId="14100"/>
          <ac:picMkLst>
            <pc:docMk/>
            <pc:sldMk cId="1069961422" sldId="271"/>
            <ac:picMk id="51" creationId="{1E0F43BD-B942-8C4A-7247-B455E573416D}"/>
          </ac:picMkLst>
        </pc:picChg>
      </pc:sldChg>
      <pc:sldChg chg="add del">
        <pc:chgData name="Sandeep Sengupta" userId="89e8b4ce4dfbc0b7" providerId="LiveId" clId="{D735F0D7-043C-4F41-950A-E4C476A7CC4E}" dt="2024-02-27T11:16:04.439" v="2617" actId="47"/>
        <pc:sldMkLst>
          <pc:docMk/>
          <pc:sldMk cId="728630835" sldId="330"/>
        </pc:sldMkLst>
      </pc:sldChg>
      <pc:sldChg chg="addSp delSp modSp add mod modTransition setBg">
        <pc:chgData name="Sandeep Sengupta" userId="89e8b4ce4dfbc0b7" providerId="LiveId" clId="{D735F0D7-043C-4F41-950A-E4C476A7CC4E}" dt="2024-02-27T11:30:29.125" v="3029" actId="1076"/>
        <pc:sldMkLst>
          <pc:docMk/>
          <pc:sldMk cId="2160708167" sldId="993"/>
        </pc:sldMkLst>
        <pc:spChg chg="add del">
          <ac:chgData name="Sandeep Sengupta" userId="89e8b4ce4dfbc0b7" providerId="LiveId" clId="{D735F0D7-043C-4F41-950A-E4C476A7CC4E}" dt="2024-02-27T11:29:39.921" v="3018" actId="478"/>
          <ac:spMkLst>
            <pc:docMk/>
            <pc:sldMk cId="2160708167" sldId="993"/>
            <ac:spMk id="3" creationId="{59FD3AC7-BDA6-7B65-DED1-616CC0D57B1B}"/>
          </ac:spMkLst>
        </pc:spChg>
        <pc:spChg chg="del mod">
          <ac:chgData name="Sandeep Sengupta" userId="89e8b4ce4dfbc0b7" providerId="LiveId" clId="{D735F0D7-043C-4F41-950A-E4C476A7CC4E}" dt="2024-02-27T11:29:20.664" v="3014" actId="478"/>
          <ac:spMkLst>
            <pc:docMk/>
            <pc:sldMk cId="2160708167" sldId="993"/>
            <ac:spMk id="7" creationId="{4C46D2C7-F669-4164-A619-DCEA4C8116B9}"/>
          </ac:spMkLst>
        </pc:spChg>
        <pc:spChg chg="del">
          <ac:chgData name="Sandeep Sengupta" userId="89e8b4ce4dfbc0b7" providerId="LiveId" clId="{D735F0D7-043C-4F41-950A-E4C476A7CC4E}" dt="2024-02-27T11:28:38.690" v="3008" actId="478"/>
          <ac:spMkLst>
            <pc:docMk/>
            <pc:sldMk cId="2160708167" sldId="993"/>
            <ac:spMk id="13" creationId="{00000000-0000-0000-0000-000000000000}"/>
          </ac:spMkLst>
        </pc:spChg>
        <pc:spChg chg="del mod">
          <ac:chgData name="Sandeep Sengupta" userId="89e8b4ce4dfbc0b7" providerId="LiveId" clId="{D735F0D7-043C-4F41-950A-E4C476A7CC4E}" dt="2024-02-27T11:30:04.408" v="3023" actId="478"/>
          <ac:spMkLst>
            <pc:docMk/>
            <pc:sldMk cId="2160708167" sldId="993"/>
            <ac:spMk id="21" creationId="{00000000-0000-0000-0000-000000000000}"/>
          </ac:spMkLst>
        </pc:spChg>
        <pc:spChg chg="mod">
          <ac:chgData name="Sandeep Sengupta" userId="89e8b4ce4dfbc0b7" providerId="LiveId" clId="{D735F0D7-043C-4F41-950A-E4C476A7CC4E}" dt="2024-02-27T11:29:11.955" v="3012" actId="207"/>
          <ac:spMkLst>
            <pc:docMk/>
            <pc:sldMk cId="2160708167" sldId="993"/>
            <ac:spMk id="22" creationId="{E58E328D-D200-DB9E-159C-D25D24BF6562}"/>
          </ac:spMkLst>
        </pc:spChg>
        <pc:spChg chg="mod">
          <ac:chgData name="Sandeep Sengupta" userId="89e8b4ce4dfbc0b7" providerId="LiveId" clId="{D735F0D7-043C-4F41-950A-E4C476A7CC4E}" dt="2024-02-27T11:29:11.955" v="3012" actId="207"/>
          <ac:spMkLst>
            <pc:docMk/>
            <pc:sldMk cId="2160708167" sldId="993"/>
            <ac:spMk id="23" creationId="{DF5C4A3D-F722-F3F4-D14A-B6348E9F12E2}"/>
          </ac:spMkLst>
        </pc:spChg>
        <pc:spChg chg="mod">
          <ac:chgData name="Sandeep Sengupta" userId="89e8b4ce4dfbc0b7" providerId="LiveId" clId="{D735F0D7-043C-4F41-950A-E4C476A7CC4E}" dt="2024-02-27T11:30:22.060" v="3028" actId="14100"/>
          <ac:spMkLst>
            <pc:docMk/>
            <pc:sldMk cId="2160708167" sldId="993"/>
            <ac:spMk id="28" creationId="{0CC235A4-92A3-DE58-4F67-3B58C68FB3A6}"/>
          </ac:spMkLst>
        </pc:spChg>
        <pc:spChg chg="del mod">
          <ac:chgData name="Sandeep Sengupta" userId="89e8b4ce4dfbc0b7" providerId="LiveId" clId="{D735F0D7-043C-4F41-950A-E4C476A7CC4E}" dt="2024-02-27T11:30:05.821" v="3024" actId="478"/>
          <ac:spMkLst>
            <pc:docMk/>
            <pc:sldMk cId="2160708167" sldId="993"/>
            <ac:spMk id="29" creationId="{00000000-0000-0000-0000-000000000000}"/>
          </ac:spMkLst>
        </pc:spChg>
        <pc:spChg chg="mod">
          <ac:chgData name="Sandeep Sengupta" userId="89e8b4ce4dfbc0b7" providerId="LiveId" clId="{D735F0D7-043C-4F41-950A-E4C476A7CC4E}" dt="2024-02-27T11:29:26.797" v="3016" actId="14100"/>
          <ac:spMkLst>
            <pc:docMk/>
            <pc:sldMk cId="2160708167" sldId="993"/>
            <ac:spMk id="33" creationId="{CBFD33B2-CC01-4F6B-A0BC-B1DAD47C7203}"/>
          </ac:spMkLst>
        </pc:spChg>
        <pc:spChg chg="del mod">
          <ac:chgData name="Sandeep Sengupta" userId="89e8b4ce4dfbc0b7" providerId="LiveId" clId="{D735F0D7-043C-4F41-950A-E4C476A7CC4E}" dt="2024-02-27T11:30:03.015" v="3022" actId="478"/>
          <ac:spMkLst>
            <pc:docMk/>
            <pc:sldMk cId="2160708167" sldId="993"/>
            <ac:spMk id="35" creationId="{C1EB2B27-6C95-4197-B6A4-EB6454BAFFC3}"/>
          </ac:spMkLst>
        </pc:spChg>
        <pc:spChg chg="mod">
          <ac:chgData name="Sandeep Sengupta" userId="89e8b4ce4dfbc0b7" providerId="LiveId" clId="{D735F0D7-043C-4F41-950A-E4C476A7CC4E}" dt="2024-02-27T11:29:11.955" v="3012" actId="207"/>
          <ac:spMkLst>
            <pc:docMk/>
            <pc:sldMk cId="2160708167" sldId="993"/>
            <ac:spMk id="38" creationId="{0CC235A4-92A3-DE58-4F67-3B58C68FB3A6}"/>
          </ac:spMkLst>
        </pc:spChg>
        <pc:spChg chg="mod">
          <ac:chgData name="Sandeep Sengupta" userId="89e8b4ce4dfbc0b7" providerId="LiveId" clId="{D735F0D7-043C-4F41-950A-E4C476A7CC4E}" dt="2024-02-27T11:30:29.125" v="3029" actId="1076"/>
          <ac:spMkLst>
            <pc:docMk/>
            <pc:sldMk cId="2160708167" sldId="993"/>
            <ac:spMk id="40" creationId="{DF5C4A3D-F722-F3F4-D14A-B6348E9F12E2}"/>
          </ac:spMkLst>
        </pc:spChg>
        <pc:spChg chg="mod">
          <ac:chgData name="Sandeep Sengupta" userId="89e8b4ce4dfbc0b7" providerId="LiveId" clId="{D735F0D7-043C-4F41-950A-E4C476A7CC4E}" dt="2024-02-27T11:29:11.955" v="3012" actId="207"/>
          <ac:spMkLst>
            <pc:docMk/>
            <pc:sldMk cId="2160708167" sldId="993"/>
            <ac:spMk id="42" creationId="{E58E328D-D200-DB9E-159C-D25D24BF6562}"/>
          </ac:spMkLst>
        </pc:spChg>
        <pc:spChg chg="mod">
          <ac:chgData name="Sandeep Sengupta" userId="89e8b4ce4dfbc0b7" providerId="LiveId" clId="{D735F0D7-043C-4F41-950A-E4C476A7CC4E}" dt="2024-02-27T11:29:11.955" v="3012" actId="207"/>
          <ac:spMkLst>
            <pc:docMk/>
            <pc:sldMk cId="2160708167" sldId="993"/>
            <ac:spMk id="45" creationId="{3152172A-3E8F-5471-09FC-878F1A555430}"/>
          </ac:spMkLst>
        </pc:spChg>
        <pc:spChg chg="mod">
          <ac:chgData name="Sandeep Sengupta" userId="89e8b4ce4dfbc0b7" providerId="LiveId" clId="{D735F0D7-043C-4F41-950A-E4C476A7CC4E}" dt="2024-02-27T11:29:11.955" v="3012" actId="207"/>
          <ac:spMkLst>
            <pc:docMk/>
            <pc:sldMk cId="2160708167" sldId="993"/>
            <ac:spMk id="49" creationId="{1D6ECFDE-7D8D-4C3D-AEF9-A74C950FE0D1}"/>
          </ac:spMkLst>
        </pc:spChg>
        <pc:grpChg chg="del">
          <ac:chgData name="Sandeep Sengupta" userId="89e8b4ce4dfbc0b7" providerId="LiveId" clId="{D735F0D7-043C-4F41-950A-E4C476A7CC4E}" dt="2024-02-27T11:28:33.880" v="3007" actId="478"/>
          <ac:grpSpMkLst>
            <pc:docMk/>
            <pc:sldMk cId="2160708167" sldId="993"/>
            <ac:grpSpMk id="2" creationId="{33D1C24B-7E12-4E33-A8BB-AD08B05EA3EF}"/>
          </ac:grpSpMkLst>
        </pc:grpChg>
        <pc:picChg chg="del mod">
          <ac:chgData name="Sandeep Sengupta" userId="89e8b4ce4dfbc0b7" providerId="LiveId" clId="{D735F0D7-043C-4F41-950A-E4C476A7CC4E}" dt="2024-02-27T11:30:14.506" v="3026" actId="478"/>
          <ac:picMkLst>
            <pc:docMk/>
            <pc:sldMk cId="2160708167" sldId="993"/>
            <ac:picMk id="25" creationId="{00000000-0000-0000-0000-000000000000}"/>
          </ac:picMkLst>
        </pc:picChg>
      </pc:sldChg>
      <pc:sldChg chg="delSp add mod modTransition setBg">
        <pc:chgData name="Sandeep Sengupta" userId="89e8b4ce4dfbc0b7" providerId="LiveId" clId="{D735F0D7-043C-4F41-950A-E4C476A7CC4E}" dt="2024-02-27T11:30:55.659" v="3036" actId="478"/>
        <pc:sldMkLst>
          <pc:docMk/>
          <pc:sldMk cId="181694109" sldId="994"/>
        </pc:sldMkLst>
        <pc:spChg chg="del">
          <ac:chgData name="Sandeep Sengupta" userId="89e8b4ce4dfbc0b7" providerId="LiveId" clId="{D735F0D7-043C-4F41-950A-E4C476A7CC4E}" dt="2024-02-27T11:30:41.013" v="3031" actId="478"/>
          <ac:spMkLst>
            <pc:docMk/>
            <pc:sldMk cId="181694109" sldId="994"/>
            <ac:spMk id="7" creationId="{4C46D2C7-F669-4164-A619-DCEA4C8116B9}"/>
          </ac:spMkLst>
        </pc:spChg>
        <pc:spChg chg="del">
          <ac:chgData name="Sandeep Sengupta" userId="89e8b4ce4dfbc0b7" providerId="LiveId" clId="{D735F0D7-043C-4F41-950A-E4C476A7CC4E}" dt="2024-02-27T11:30:43.198" v="3032" actId="478"/>
          <ac:spMkLst>
            <pc:docMk/>
            <pc:sldMk cId="181694109" sldId="994"/>
            <ac:spMk id="13" creationId="{00000000-0000-0000-0000-000000000000}"/>
          </ac:spMkLst>
        </pc:spChg>
        <pc:spChg chg="del">
          <ac:chgData name="Sandeep Sengupta" userId="89e8b4ce4dfbc0b7" providerId="LiveId" clId="{D735F0D7-043C-4F41-950A-E4C476A7CC4E}" dt="2024-02-27T11:30:55.659" v="3036" actId="478"/>
          <ac:spMkLst>
            <pc:docMk/>
            <pc:sldMk cId="181694109" sldId="994"/>
            <ac:spMk id="24" creationId="{00000000-0000-0000-0000-000000000000}"/>
          </ac:spMkLst>
        </pc:spChg>
        <pc:grpChg chg="del">
          <ac:chgData name="Sandeep Sengupta" userId="89e8b4ce4dfbc0b7" providerId="LiveId" clId="{D735F0D7-043C-4F41-950A-E4C476A7CC4E}" dt="2024-02-27T11:30:37.847" v="3030" actId="478"/>
          <ac:grpSpMkLst>
            <pc:docMk/>
            <pc:sldMk cId="181694109" sldId="994"/>
            <ac:grpSpMk id="2" creationId="{33D1C24B-7E12-4E33-A8BB-AD08B05EA3EF}"/>
          </ac:grpSpMkLst>
        </pc:grpChg>
      </pc:sldChg>
      <pc:sldChg chg="delSp add mod modTransition setBg">
        <pc:chgData name="Sandeep Sengupta" userId="89e8b4ce4dfbc0b7" providerId="LiveId" clId="{D735F0D7-043C-4F41-950A-E4C476A7CC4E}" dt="2024-02-27T11:30:52.973" v="3035" actId="478"/>
        <pc:sldMkLst>
          <pc:docMk/>
          <pc:sldMk cId="2169132708" sldId="995"/>
        </pc:sldMkLst>
        <pc:spChg chg="del">
          <ac:chgData name="Sandeep Sengupta" userId="89e8b4ce4dfbc0b7" providerId="LiveId" clId="{D735F0D7-043C-4F41-950A-E4C476A7CC4E}" dt="2024-02-27T11:30:50.490" v="3034" actId="478"/>
          <ac:spMkLst>
            <pc:docMk/>
            <pc:sldMk cId="2169132708" sldId="995"/>
            <ac:spMk id="13" creationId="{00000000-0000-0000-0000-000000000000}"/>
          </ac:spMkLst>
        </pc:spChg>
        <pc:spChg chg="del">
          <ac:chgData name="Sandeep Sengupta" userId="89e8b4ce4dfbc0b7" providerId="LiveId" clId="{D735F0D7-043C-4F41-950A-E4C476A7CC4E}" dt="2024-02-27T11:30:52.973" v="3035" actId="478"/>
          <ac:spMkLst>
            <pc:docMk/>
            <pc:sldMk cId="2169132708" sldId="995"/>
            <ac:spMk id="24" creationId="{00000000-0000-0000-0000-000000000000}"/>
          </ac:spMkLst>
        </pc:spChg>
        <pc:grpChg chg="del">
          <ac:chgData name="Sandeep Sengupta" userId="89e8b4ce4dfbc0b7" providerId="LiveId" clId="{D735F0D7-043C-4F41-950A-E4C476A7CC4E}" dt="2024-02-27T11:30:47.733" v="3033" actId="478"/>
          <ac:grpSpMkLst>
            <pc:docMk/>
            <pc:sldMk cId="2169132708" sldId="995"/>
            <ac:grpSpMk id="2" creationId="{33D1C24B-7E12-4E33-A8BB-AD08B05EA3EF}"/>
          </ac:grpSpMkLst>
        </pc:grpChg>
      </pc:sldChg>
      <pc:sldChg chg="delSp modSp add mod setBg">
        <pc:chgData name="Sandeep Sengupta" userId="89e8b4ce4dfbc0b7" providerId="LiveId" clId="{D735F0D7-043C-4F41-950A-E4C476A7CC4E}" dt="2024-02-27T11:25:30.651" v="3003" actId="20577"/>
        <pc:sldMkLst>
          <pc:docMk/>
          <pc:sldMk cId="3264550227" sldId="1242"/>
        </pc:sldMkLst>
        <pc:spChg chg="mod">
          <ac:chgData name="Sandeep Sengupta" userId="89e8b4ce4dfbc0b7" providerId="LiveId" clId="{D735F0D7-043C-4F41-950A-E4C476A7CC4E}" dt="2024-02-27T11:24:41.177" v="2997" actId="1076"/>
          <ac:spMkLst>
            <pc:docMk/>
            <pc:sldMk cId="3264550227" sldId="1242"/>
            <ac:spMk id="5" creationId="{B5DCF6B4-DB6D-4B72-9973-BD34F99E02E5}"/>
          </ac:spMkLst>
        </pc:spChg>
        <pc:spChg chg="mod">
          <ac:chgData name="Sandeep Sengupta" userId="89e8b4ce4dfbc0b7" providerId="LiveId" clId="{D735F0D7-043C-4F41-950A-E4C476A7CC4E}" dt="2024-02-27T11:24:26.374" v="2995" actId="207"/>
          <ac:spMkLst>
            <pc:docMk/>
            <pc:sldMk cId="3264550227" sldId="1242"/>
            <ac:spMk id="6" creationId="{E3985AEA-CB09-439F-A3E4-5F3BA076A959}"/>
          </ac:spMkLst>
        </pc:spChg>
        <pc:spChg chg="mod">
          <ac:chgData name="Sandeep Sengupta" userId="89e8b4ce4dfbc0b7" providerId="LiveId" clId="{D735F0D7-043C-4F41-950A-E4C476A7CC4E}" dt="2024-02-27T11:24:33.038" v="2996" actId="120"/>
          <ac:spMkLst>
            <pc:docMk/>
            <pc:sldMk cId="3264550227" sldId="1242"/>
            <ac:spMk id="8" creationId="{B5845C56-5AAD-4E16-82F3-03F4AA26684F}"/>
          </ac:spMkLst>
        </pc:spChg>
        <pc:spChg chg="mod">
          <ac:chgData name="Sandeep Sengupta" userId="89e8b4ce4dfbc0b7" providerId="LiveId" clId="{D735F0D7-043C-4F41-950A-E4C476A7CC4E}" dt="2024-02-27T11:23:12.390" v="2650" actId="207"/>
          <ac:spMkLst>
            <pc:docMk/>
            <pc:sldMk cId="3264550227" sldId="1242"/>
            <ac:spMk id="10" creationId="{00000000-0000-0000-0000-000000000000}"/>
          </ac:spMkLst>
        </pc:spChg>
        <pc:spChg chg="mod">
          <ac:chgData name="Sandeep Sengupta" userId="89e8b4ce4dfbc0b7" providerId="LiveId" clId="{D735F0D7-043C-4F41-950A-E4C476A7CC4E}" dt="2024-02-27T11:24:52.558" v="3000" actId="14100"/>
          <ac:spMkLst>
            <pc:docMk/>
            <pc:sldMk cId="3264550227" sldId="1242"/>
            <ac:spMk id="13" creationId="{B5845C56-5AAD-4E16-82F3-03F4AA26684F}"/>
          </ac:spMkLst>
        </pc:spChg>
        <pc:spChg chg="mod">
          <ac:chgData name="Sandeep Sengupta" userId="89e8b4ce4dfbc0b7" providerId="LiveId" clId="{D735F0D7-043C-4F41-950A-E4C476A7CC4E}" dt="2024-02-27T11:25:30.651" v="3003" actId="20577"/>
          <ac:spMkLst>
            <pc:docMk/>
            <pc:sldMk cId="3264550227" sldId="1242"/>
            <ac:spMk id="15" creationId="{B5845C56-5AAD-4E16-82F3-03F4AA26684F}"/>
          </ac:spMkLst>
        </pc:spChg>
        <pc:grpChg chg="del">
          <ac:chgData name="Sandeep Sengupta" userId="89e8b4ce4dfbc0b7" providerId="LiveId" clId="{D735F0D7-043C-4F41-950A-E4C476A7CC4E}" dt="2024-02-27T11:22:54.733" v="2646" actId="478"/>
          <ac:grpSpMkLst>
            <pc:docMk/>
            <pc:sldMk cId="3264550227" sldId="1242"/>
            <ac:grpSpMk id="11" creationId="{0A7C99F8-B8D7-4ADE-B005-2AD349A3F78D}"/>
          </ac:grpSpMkLst>
        </pc:gr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N"/>
  <c:style val="7"/>
  <c:chart>
    <c:autoTitleDeleted val="1"/>
    <c:plotArea>
      <c:layout/>
      <c:barChart>
        <c:barDir val="bar"/>
        <c:grouping val="clustered"/>
        <c:ser>
          <c:idx val="2"/>
          <c:order val="0"/>
          <c:tx>
            <c:strRef>
              <c:f>Sheet1!$E$1</c:f>
              <c:strCache>
                <c:ptCount val="1"/>
                <c:pt idx="0">
                  <c:v>TOTAL</c:v>
                </c:pt>
              </c:strCache>
            </c:strRef>
          </c:tx>
          <c:spPr>
            <a:solidFill>
              <a:schemeClr val="accent5">
                <a:tint val="6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2000" b="1" i="1" u="none" strike="noStrike" kern="1200" baseline="0">
                    <a:solidFill>
                      <a:schemeClr val="bg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Sheet1!$B$2:$B$23</c:f>
              <c:strCache>
                <c:ptCount val="22"/>
                <c:pt idx="0">
                  <c:v>Dadra and Nagar Haveli</c:v>
                </c:pt>
                <c:pt idx="1">
                  <c:v>Madhya Pradesh</c:v>
                </c:pt>
                <c:pt idx="2">
                  <c:v>Goa</c:v>
                </c:pt>
                <c:pt idx="3">
                  <c:v>Andhra Pradesh</c:v>
                </c:pt>
                <c:pt idx="4">
                  <c:v>Punjab, India</c:v>
                </c:pt>
                <c:pt idx="5">
                  <c:v>Haryana</c:v>
                </c:pt>
                <c:pt idx="6">
                  <c:v>Gujarat</c:v>
                </c:pt>
                <c:pt idx="7">
                  <c:v>Maharashtra</c:v>
                </c:pt>
                <c:pt idx="8">
                  <c:v>Tamil Nadu</c:v>
                </c:pt>
                <c:pt idx="9">
                  <c:v>Chhattisgarh</c:v>
                </c:pt>
                <c:pt idx="10">
                  <c:v>Arunachal Pradesh</c:v>
                </c:pt>
                <c:pt idx="11">
                  <c:v>Jharkhand</c:v>
                </c:pt>
                <c:pt idx="12">
                  <c:v>Tripura</c:v>
                </c:pt>
                <c:pt idx="13">
                  <c:v>Telangana</c:v>
                </c:pt>
                <c:pt idx="14">
                  <c:v>Rajasthan</c:v>
                </c:pt>
                <c:pt idx="15">
                  <c:v>Karnataka</c:v>
                </c:pt>
                <c:pt idx="16">
                  <c:v>Assam</c:v>
                </c:pt>
                <c:pt idx="17">
                  <c:v>Odisha</c:v>
                </c:pt>
                <c:pt idx="18">
                  <c:v>Delhi</c:v>
                </c:pt>
                <c:pt idx="19">
                  <c:v>West Bengal</c:v>
                </c:pt>
                <c:pt idx="20">
                  <c:v>Uttar Pradesh</c:v>
                </c:pt>
                <c:pt idx="21">
                  <c:v>Bihar</c:v>
                </c:pt>
              </c:strCache>
              <c:extLst xmlns:c16r2="http://schemas.microsoft.com/office/drawing/2015/06/chart"/>
            </c:strRef>
          </c:cat>
          <c:val>
            <c:numRef>
              <c:f>Sheet1!$E$2:$E$23</c:f>
              <c:numCache>
                <c:formatCode>General</c:formatCode>
                <c:ptCount val="22"/>
                <c:pt idx="0">
                  <c:v>1</c:v>
                </c:pt>
                <c:pt idx="1">
                  <c:v>1</c:v>
                </c:pt>
                <c:pt idx="2">
                  <c:v>2</c:v>
                </c:pt>
                <c:pt idx="3">
                  <c:v>4</c:v>
                </c:pt>
                <c:pt idx="4">
                  <c:v>5</c:v>
                </c:pt>
                <c:pt idx="5">
                  <c:v>6</c:v>
                </c:pt>
                <c:pt idx="6">
                  <c:v>7</c:v>
                </c:pt>
                <c:pt idx="7">
                  <c:v>8</c:v>
                </c:pt>
                <c:pt idx="8">
                  <c:v>9</c:v>
                </c:pt>
                <c:pt idx="9">
                  <c:v>10</c:v>
                </c:pt>
                <c:pt idx="10">
                  <c:v>11</c:v>
                </c:pt>
                <c:pt idx="11">
                  <c:v>11</c:v>
                </c:pt>
                <c:pt idx="12">
                  <c:v>13</c:v>
                </c:pt>
                <c:pt idx="13">
                  <c:v>15</c:v>
                </c:pt>
                <c:pt idx="14">
                  <c:v>16</c:v>
                </c:pt>
                <c:pt idx="15">
                  <c:v>23</c:v>
                </c:pt>
                <c:pt idx="16">
                  <c:v>29</c:v>
                </c:pt>
                <c:pt idx="17">
                  <c:v>30</c:v>
                </c:pt>
                <c:pt idx="18">
                  <c:v>46</c:v>
                </c:pt>
                <c:pt idx="19">
                  <c:v>85</c:v>
                </c:pt>
                <c:pt idx="20">
                  <c:v>94</c:v>
                </c:pt>
                <c:pt idx="21">
                  <c:v>170</c:v>
                </c:pt>
              </c:numCache>
            </c:numRef>
          </c:val>
          <c:extLst xmlns:c16r2="http://schemas.microsoft.com/office/drawing/2015/06/chart">
            <c:ext xmlns:c16="http://schemas.microsoft.com/office/drawing/2014/chart" uri="{C3380CC4-5D6E-409C-BE32-E72D297353CC}">
              <c16:uniqueId val="{00000000-934F-4AD2-A4AE-47ACE0B94CDF}"/>
            </c:ext>
          </c:extLst>
        </c:ser>
        <c:dLbls>
          <c:showVal val="1"/>
        </c:dLbls>
        <c:gapWidth val="182"/>
        <c:axId val="114403968"/>
        <c:axId val="140333824"/>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Sheet1!$C$1</c15:sqref>
                        </c15:formulaRef>
                      </c:ext>
                    </c:extLst>
                    <c:strCache>
                      <c:ptCount val="1"/>
                      <c:pt idx="0">
                        <c:v>CENTER</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Sheet1!$B$2:$B$23</c15:sqref>
                        </c15:formulaRef>
                      </c:ext>
                    </c:extLst>
                    <c:strCache>
                      <c:ptCount val="22"/>
                      <c:pt idx="0">
                        <c:v>Dadra and Nagar Haveli</c:v>
                      </c:pt>
                      <c:pt idx="1">
                        <c:v>Madhya Pradesh</c:v>
                      </c:pt>
                      <c:pt idx="2">
                        <c:v>Goa</c:v>
                      </c:pt>
                      <c:pt idx="3">
                        <c:v>Andhra Pradesh</c:v>
                      </c:pt>
                      <c:pt idx="4">
                        <c:v>Punjab, India</c:v>
                      </c:pt>
                      <c:pt idx="5">
                        <c:v>Haryana</c:v>
                      </c:pt>
                      <c:pt idx="6">
                        <c:v>Gujarat</c:v>
                      </c:pt>
                      <c:pt idx="7">
                        <c:v>Maharashtra</c:v>
                      </c:pt>
                      <c:pt idx="8">
                        <c:v>Tamil Nadu</c:v>
                      </c:pt>
                      <c:pt idx="9">
                        <c:v>Chhattisgarh</c:v>
                      </c:pt>
                      <c:pt idx="10">
                        <c:v>Arunachal Pradesh</c:v>
                      </c:pt>
                      <c:pt idx="11">
                        <c:v>Jharkhand</c:v>
                      </c:pt>
                      <c:pt idx="12">
                        <c:v>Tripura</c:v>
                      </c:pt>
                      <c:pt idx="13">
                        <c:v>Telangana</c:v>
                      </c:pt>
                      <c:pt idx="14">
                        <c:v>Rajasthan</c:v>
                      </c:pt>
                      <c:pt idx="15">
                        <c:v>Karnataka</c:v>
                      </c:pt>
                      <c:pt idx="16">
                        <c:v>Assam</c:v>
                      </c:pt>
                      <c:pt idx="17">
                        <c:v>Odisha</c:v>
                      </c:pt>
                      <c:pt idx="18">
                        <c:v>Delhi</c:v>
                      </c:pt>
                      <c:pt idx="19">
                        <c:v>West Bengal</c:v>
                      </c:pt>
                      <c:pt idx="20">
                        <c:v>Uttar Pradesh</c:v>
                      </c:pt>
                      <c:pt idx="21">
                        <c:v>Bihar</c:v>
                      </c:pt>
                    </c:strCache>
                  </c:strRef>
                </c:cat>
                <c:val>
                  <c:numRef>
                    <c:extLst>
                      <c:ext uri="{02D57815-91ED-43cb-92C2-25804820EDAC}">
                        <c15:formulaRef>
                          <c15:sqref>Sheet1!$C$2:$C$23</c15:sqref>
                        </c15:formulaRef>
                      </c:ext>
                    </c:extLst>
                    <c:numCache>
                      <c:formatCode>General</c:formatCode>
                      <c:ptCount val="22"/>
                      <c:pt idx="0">
                        <c:v>1</c:v>
                      </c:pt>
                      <c:pt idx="1">
                        <c:v>1</c:v>
                      </c:pt>
                      <c:pt idx="2">
                        <c:v>0</c:v>
                      </c:pt>
                      <c:pt idx="3">
                        <c:v>4</c:v>
                      </c:pt>
                      <c:pt idx="4">
                        <c:v>5</c:v>
                      </c:pt>
                      <c:pt idx="5">
                        <c:v>5</c:v>
                      </c:pt>
                      <c:pt idx="6">
                        <c:v>7</c:v>
                      </c:pt>
                      <c:pt idx="7">
                        <c:v>5</c:v>
                      </c:pt>
                      <c:pt idx="8">
                        <c:v>5</c:v>
                      </c:pt>
                      <c:pt idx="9">
                        <c:v>8</c:v>
                      </c:pt>
                      <c:pt idx="10">
                        <c:v>0</c:v>
                      </c:pt>
                      <c:pt idx="11">
                        <c:v>6</c:v>
                      </c:pt>
                      <c:pt idx="12">
                        <c:v>7</c:v>
                      </c:pt>
                      <c:pt idx="13">
                        <c:v>11</c:v>
                      </c:pt>
                      <c:pt idx="14">
                        <c:v>11</c:v>
                      </c:pt>
                      <c:pt idx="15">
                        <c:v>15</c:v>
                      </c:pt>
                      <c:pt idx="16">
                        <c:v>25</c:v>
                      </c:pt>
                      <c:pt idx="17">
                        <c:v>22</c:v>
                      </c:pt>
                      <c:pt idx="18">
                        <c:v>21</c:v>
                      </c:pt>
                      <c:pt idx="19">
                        <c:v>69</c:v>
                      </c:pt>
                      <c:pt idx="20">
                        <c:v>54</c:v>
                      </c:pt>
                      <c:pt idx="21">
                        <c:v>92</c:v>
                      </c:pt>
                    </c:numCache>
                  </c:numRef>
                </c:val>
                <c:extLst>
                  <c:ext xmlns:c16="http://schemas.microsoft.com/office/drawing/2014/chart" uri="{C3380CC4-5D6E-409C-BE32-E72D297353CC}">
                    <c16:uniqueId val="{00000001-934F-4AD2-A4AE-47ACE0B94CD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STATE2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Sheet1!$B$2:$B$23</c15:sqref>
                        </c15:formulaRef>
                      </c:ext>
                    </c:extLst>
                    <c:strCache>
                      <c:ptCount val="22"/>
                      <c:pt idx="0">
                        <c:v>Dadra and Nagar Haveli</c:v>
                      </c:pt>
                      <c:pt idx="1">
                        <c:v>Madhya Pradesh</c:v>
                      </c:pt>
                      <c:pt idx="2">
                        <c:v>Goa</c:v>
                      </c:pt>
                      <c:pt idx="3">
                        <c:v>Andhra Pradesh</c:v>
                      </c:pt>
                      <c:pt idx="4">
                        <c:v>Punjab, India</c:v>
                      </c:pt>
                      <c:pt idx="5">
                        <c:v>Haryana</c:v>
                      </c:pt>
                      <c:pt idx="6">
                        <c:v>Gujarat</c:v>
                      </c:pt>
                      <c:pt idx="7">
                        <c:v>Maharashtra</c:v>
                      </c:pt>
                      <c:pt idx="8">
                        <c:v>Tamil Nadu</c:v>
                      </c:pt>
                      <c:pt idx="9">
                        <c:v>Chhattisgarh</c:v>
                      </c:pt>
                      <c:pt idx="10">
                        <c:v>Arunachal Pradesh</c:v>
                      </c:pt>
                      <c:pt idx="11">
                        <c:v>Jharkhand</c:v>
                      </c:pt>
                      <c:pt idx="12">
                        <c:v>Tripura</c:v>
                      </c:pt>
                      <c:pt idx="13">
                        <c:v>Telangana</c:v>
                      </c:pt>
                      <c:pt idx="14">
                        <c:v>Rajasthan</c:v>
                      </c:pt>
                      <c:pt idx="15">
                        <c:v>Karnataka</c:v>
                      </c:pt>
                      <c:pt idx="16">
                        <c:v>Assam</c:v>
                      </c:pt>
                      <c:pt idx="17">
                        <c:v>Odisha</c:v>
                      </c:pt>
                      <c:pt idx="18">
                        <c:v>Delhi</c:v>
                      </c:pt>
                      <c:pt idx="19">
                        <c:v>West Bengal</c:v>
                      </c:pt>
                      <c:pt idx="20">
                        <c:v>Uttar Pradesh</c:v>
                      </c:pt>
                      <c:pt idx="21">
                        <c:v>Bihar</c:v>
                      </c:pt>
                    </c:strCache>
                  </c:strRef>
                </c:cat>
                <c:val>
                  <c:numRef>
                    <c:extLst xmlns:c15="http://schemas.microsoft.com/office/drawing/2012/chart">
                      <c:ext xmlns:c15="http://schemas.microsoft.com/office/drawing/2012/chart" uri="{02D57815-91ED-43cb-92C2-25804820EDAC}">
                        <c15:formulaRef>
                          <c15:sqref>Sheet1!$D$2:$D$23</c15:sqref>
                        </c15:formulaRef>
                      </c:ext>
                    </c:extLst>
                    <c:numCache>
                      <c:formatCode>General</c:formatCode>
                      <c:ptCount val="22"/>
                      <c:pt idx="0">
                        <c:v>0</c:v>
                      </c:pt>
                      <c:pt idx="1">
                        <c:v>0</c:v>
                      </c:pt>
                      <c:pt idx="2">
                        <c:v>2</c:v>
                      </c:pt>
                      <c:pt idx="3">
                        <c:v>0</c:v>
                      </c:pt>
                      <c:pt idx="4">
                        <c:v>0</c:v>
                      </c:pt>
                      <c:pt idx="5">
                        <c:v>1</c:v>
                      </c:pt>
                      <c:pt idx="6">
                        <c:v>0</c:v>
                      </c:pt>
                      <c:pt idx="7">
                        <c:v>3</c:v>
                      </c:pt>
                      <c:pt idx="8">
                        <c:v>4</c:v>
                      </c:pt>
                      <c:pt idx="9">
                        <c:v>2</c:v>
                      </c:pt>
                      <c:pt idx="10">
                        <c:v>11</c:v>
                      </c:pt>
                      <c:pt idx="11">
                        <c:v>5</c:v>
                      </c:pt>
                      <c:pt idx="12">
                        <c:v>6</c:v>
                      </c:pt>
                      <c:pt idx="13">
                        <c:v>4</c:v>
                      </c:pt>
                      <c:pt idx="14">
                        <c:v>5</c:v>
                      </c:pt>
                      <c:pt idx="15">
                        <c:v>8</c:v>
                      </c:pt>
                      <c:pt idx="16">
                        <c:v>4</c:v>
                      </c:pt>
                      <c:pt idx="17">
                        <c:v>8</c:v>
                      </c:pt>
                      <c:pt idx="18">
                        <c:v>25</c:v>
                      </c:pt>
                      <c:pt idx="19">
                        <c:v>16</c:v>
                      </c:pt>
                      <c:pt idx="20">
                        <c:v>40</c:v>
                      </c:pt>
                      <c:pt idx="21">
                        <c:v>78</c:v>
                      </c:pt>
                    </c:numCache>
                  </c:numRef>
                </c:val>
                <c:extLst xmlns:c15="http://schemas.microsoft.com/office/drawing/2012/chart">
                  <c:ext xmlns:c16="http://schemas.microsoft.com/office/drawing/2014/chart" uri="{C3380CC4-5D6E-409C-BE32-E72D297353CC}">
                    <c16:uniqueId val="{00000002-934F-4AD2-A4AE-47ACE0B94CDF}"/>
                  </c:ext>
                </c:extLst>
              </c15:ser>
            </c15:filteredBarSeries>
          </c:ext>
        </c:extLst>
      </c:barChart>
      <c:catAx>
        <c:axId val="11440396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chemeClr val="bg1"/>
                </a:solidFill>
                <a:latin typeface="Helios" panose="020B0604020202020204" charset="0"/>
                <a:ea typeface="+mn-ea"/>
                <a:cs typeface="+mn-cs"/>
              </a:defRPr>
            </a:pPr>
            <a:endParaRPr lang="en-US"/>
          </a:p>
        </c:txPr>
        <c:crossAx val="140333824"/>
        <c:crosses val="autoZero"/>
        <c:auto val="1"/>
        <c:lblAlgn val="ctr"/>
        <c:lblOffset val="100"/>
      </c:catAx>
      <c:valAx>
        <c:axId val="14033382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114403968"/>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B049A-7FF5-42E4-9A37-B010E07F67ED}" type="datetimeFigureOut">
              <a:rPr lang="en-IN" smtClean="0"/>
              <a:pPr/>
              <a:t>01-03-2024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46002-B281-4422-95CE-5D9429CE6F74}" type="slidenum">
              <a:rPr lang="en-IN" smtClean="0"/>
              <a:pPr/>
              <a:t>‹#›</a:t>
            </a:fld>
            <a:endParaRPr lang="en-IN"/>
          </a:p>
        </p:txBody>
      </p:sp>
    </p:spTree>
    <p:extLst>
      <p:ext uri="{BB962C8B-B14F-4D97-AF65-F5344CB8AC3E}">
        <p14:creationId xmlns="" xmlns:p14="http://schemas.microsoft.com/office/powerpoint/2010/main" val="419760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F8F1D3-5D6A-4849-AB65-90F6DF036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7986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F8F1D3-5D6A-4849-AB65-90F6DF036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7986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3.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66927" y="-4280359"/>
            <a:ext cx="10812392" cy="10812392"/>
          </a:xfrm>
          <a:custGeom>
            <a:avLst/>
            <a:gdLst/>
            <a:ahLst/>
            <a:cxnLst/>
            <a:rect l="l" t="t" r="r" b="b"/>
            <a:pathLst>
              <a:path w="10812392" h="10812392">
                <a:moveTo>
                  <a:pt x="0" y="0"/>
                </a:moveTo>
                <a:lnTo>
                  <a:pt x="10812393" y="0"/>
                </a:lnTo>
                <a:lnTo>
                  <a:pt x="10812393" y="10812392"/>
                </a:lnTo>
                <a:lnTo>
                  <a:pt x="0" y="1081239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3" name="Freeform 3"/>
          <p:cNvSpPr/>
          <p:nvPr/>
        </p:nvSpPr>
        <p:spPr>
          <a:xfrm>
            <a:off x="-3407200" y="4432068"/>
            <a:ext cx="5764383" cy="5764383"/>
          </a:xfrm>
          <a:custGeom>
            <a:avLst/>
            <a:gdLst/>
            <a:ahLst/>
            <a:cxnLst/>
            <a:rect l="l" t="t" r="r" b="b"/>
            <a:pathLst>
              <a:path w="5764383" h="5764383">
                <a:moveTo>
                  <a:pt x="0" y="0"/>
                </a:moveTo>
                <a:lnTo>
                  <a:pt x="5764383" y="0"/>
                </a:lnTo>
                <a:lnTo>
                  <a:pt x="5764383" y="5764383"/>
                </a:lnTo>
                <a:lnTo>
                  <a:pt x="0" y="5764383"/>
                </a:lnTo>
                <a:lnTo>
                  <a:pt x="0" y="0"/>
                </a:lnTo>
                <a:close/>
              </a:path>
            </a:pathLst>
          </a:custGeom>
          <a:blipFill>
            <a:blip r:embed="rId2" cstate="print">
              <a:alphaModFix amt="30000"/>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4" name="Freeform 4"/>
          <p:cNvSpPr/>
          <p:nvPr/>
        </p:nvSpPr>
        <p:spPr>
          <a:xfrm>
            <a:off x="57078" y="7902203"/>
            <a:ext cx="5764383" cy="5764383"/>
          </a:xfrm>
          <a:custGeom>
            <a:avLst/>
            <a:gdLst/>
            <a:ahLst/>
            <a:cxnLst/>
            <a:rect l="l" t="t" r="r" b="b"/>
            <a:pathLst>
              <a:path w="5764383" h="5764383">
                <a:moveTo>
                  <a:pt x="0" y="0"/>
                </a:moveTo>
                <a:lnTo>
                  <a:pt x="5764383" y="0"/>
                </a:lnTo>
                <a:lnTo>
                  <a:pt x="5764383" y="5764382"/>
                </a:lnTo>
                <a:lnTo>
                  <a:pt x="0" y="5764382"/>
                </a:lnTo>
                <a:lnTo>
                  <a:pt x="0" y="0"/>
                </a:lnTo>
                <a:close/>
              </a:path>
            </a:pathLst>
          </a:custGeom>
          <a:blipFill>
            <a:blip r:embed="rId2" cstate="print">
              <a:alphaModFix amt="80000"/>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5" name="Freeform 5"/>
          <p:cNvSpPr/>
          <p:nvPr/>
        </p:nvSpPr>
        <p:spPr>
          <a:xfrm>
            <a:off x="463461" y="869690"/>
            <a:ext cx="1053325" cy="1053325"/>
          </a:xfrm>
          <a:custGeom>
            <a:avLst/>
            <a:gdLst/>
            <a:ahLst/>
            <a:cxnLst/>
            <a:rect l="l" t="t" r="r" b="b"/>
            <a:pathLst>
              <a:path w="1053325" h="1053325">
                <a:moveTo>
                  <a:pt x="0" y="0"/>
                </a:moveTo>
                <a:lnTo>
                  <a:pt x="1053325" y="0"/>
                </a:lnTo>
                <a:lnTo>
                  <a:pt x="1053325" y="1053325"/>
                </a:lnTo>
                <a:lnTo>
                  <a:pt x="0" y="1053325"/>
                </a:lnTo>
                <a:lnTo>
                  <a:pt x="0" y="0"/>
                </a:lnTo>
                <a:close/>
              </a:path>
            </a:pathLst>
          </a:custGeom>
          <a:blipFill>
            <a:blip r:embed="rId4" cstate="print"/>
            <a:stretch>
              <a:fillRect/>
            </a:stretch>
          </a:blipFill>
        </p:spPr>
        <p:txBody>
          <a:bodyPr/>
          <a:lstStyle/>
          <a:p>
            <a:endParaRPr lang="en-IN"/>
          </a:p>
        </p:txBody>
      </p:sp>
      <p:sp>
        <p:nvSpPr>
          <p:cNvPr id="6" name="TextBox 6"/>
          <p:cNvSpPr txBox="1"/>
          <p:nvPr/>
        </p:nvSpPr>
        <p:spPr>
          <a:xfrm>
            <a:off x="1828800" y="1111591"/>
            <a:ext cx="4267200" cy="830612"/>
          </a:xfrm>
          <a:prstGeom prst="rect">
            <a:avLst/>
          </a:prstGeom>
        </p:spPr>
        <p:txBody>
          <a:bodyPr wrap="square" lIns="0" tIns="0" rIns="0" bIns="0" rtlCol="0" anchor="t">
            <a:spAutoFit/>
          </a:bodyPr>
          <a:lstStyle/>
          <a:p>
            <a:pPr>
              <a:lnSpc>
                <a:spcPts val="3361"/>
              </a:lnSpc>
              <a:spcBef>
                <a:spcPct val="0"/>
              </a:spcBef>
            </a:pPr>
            <a:r>
              <a:rPr lang="en-US" sz="2401" b="1" dirty="0">
                <a:solidFill>
                  <a:srgbClr val="F4F4F4"/>
                </a:solidFill>
                <a:latin typeface="Helios"/>
              </a:rPr>
              <a:t>DIRECTORATE OF COMMERCIAL TAXES, WB</a:t>
            </a:r>
          </a:p>
        </p:txBody>
      </p:sp>
      <p:sp>
        <p:nvSpPr>
          <p:cNvPr id="8" name="TextBox 8"/>
          <p:cNvSpPr txBox="1"/>
          <p:nvPr/>
        </p:nvSpPr>
        <p:spPr>
          <a:xfrm>
            <a:off x="8349441" y="1638300"/>
            <a:ext cx="9401184" cy="5924699"/>
          </a:xfrm>
          <a:prstGeom prst="rect">
            <a:avLst/>
          </a:prstGeom>
        </p:spPr>
        <p:txBody>
          <a:bodyPr lIns="0" tIns="0" rIns="0" bIns="0" rtlCol="0" anchor="t">
            <a:spAutoFit/>
          </a:bodyPr>
          <a:lstStyle/>
          <a:p>
            <a:pPr>
              <a:lnSpc>
                <a:spcPts val="10800"/>
              </a:lnSpc>
            </a:pPr>
            <a:r>
              <a:rPr lang="en-US" sz="9000" dirty="0" smtClean="0">
                <a:solidFill>
                  <a:schemeClr val="tx2">
                    <a:lumMod val="75000"/>
                  </a:schemeClr>
                </a:solidFill>
                <a:latin typeface="Bernard MT Condensed" panose="02050806060905020404" pitchFamily="18" charset="0"/>
              </a:rPr>
              <a:t>Enforcement activities by State </a:t>
            </a:r>
            <a:r>
              <a:rPr lang="en-US" sz="9000" dirty="0">
                <a:solidFill>
                  <a:schemeClr val="tx2">
                    <a:lumMod val="75000"/>
                  </a:schemeClr>
                </a:solidFill>
                <a:latin typeface="Bernard MT Condensed" panose="02050806060905020404" pitchFamily="18" charset="0"/>
              </a:rPr>
              <a:t>Tax Officials</a:t>
            </a:r>
          </a:p>
          <a:p>
            <a:pPr>
              <a:lnSpc>
                <a:spcPts val="13799"/>
              </a:lnSpc>
            </a:pPr>
            <a:r>
              <a:rPr lang="en-US" sz="8800" dirty="0">
                <a:solidFill>
                  <a:srgbClr val="718BAB"/>
                </a:solidFill>
                <a:latin typeface="Bernard MT Condensed" panose="02050806060905020404" pitchFamily="18" charset="0"/>
              </a:rPr>
              <a:t>West Bengal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2" name="Freeform 2">
            <a:extLst>
              <a:ext uri="{FF2B5EF4-FFF2-40B4-BE49-F238E27FC236}">
                <a16:creationId xmlns="" xmlns:a16="http://schemas.microsoft.com/office/drawing/2014/main" id="{0FF8CC31-8403-67CD-48F8-2FD4963F77CA}"/>
              </a:ext>
            </a:extLst>
          </p:cNvPr>
          <p:cNvSpPr/>
          <p:nvPr/>
        </p:nvSpPr>
        <p:spPr>
          <a:xfrm>
            <a:off x="14097000" y="3162300"/>
            <a:ext cx="9677400" cy="8102600"/>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solidFill>
                <a:schemeClr val="bg1"/>
              </a:solidFill>
            </a:endParaRPr>
          </a:p>
        </p:txBody>
      </p:sp>
      <p:grpSp>
        <p:nvGrpSpPr>
          <p:cNvPr id="12" name="Group 50">
            <a:extLst>
              <a:ext uri="{FF2B5EF4-FFF2-40B4-BE49-F238E27FC236}">
                <a16:creationId xmlns="" xmlns:a16="http://schemas.microsoft.com/office/drawing/2014/main" id="{4BD7F7B8-E3E7-81CF-3731-38D512203854}"/>
              </a:ext>
            </a:extLst>
          </p:cNvPr>
          <p:cNvGrpSpPr/>
          <p:nvPr/>
        </p:nvGrpSpPr>
        <p:grpSpPr>
          <a:xfrm>
            <a:off x="304800" y="1824928"/>
            <a:ext cx="7848973" cy="4842572"/>
            <a:chOff x="319755" y="4039198"/>
            <a:chExt cx="2088994" cy="248982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13" name="TextBox 12">
              <a:extLst>
                <a:ext uri="{FF2B5EF4-FFF2-40B4-BE49-F238E27FC236}">
                  <a16:creationId xmlns="" xmlns:a16="http://schemas.microsoft.com/office/drawing/2014/main" id="{FC7B6853-1923-F7C5-A9FD-43A61067B836}"/>
                </a:ext>
              </a:extLst>
            </p:cNvPr>
            <p:cNvSpPr txBox="1"/>
            <p:nvPr/>
          </p:nvSpPr>
          <p:spPr>
            <a:xfrm>
              <a:off x="319755" y="4039198"/>
              <a:ext cx="2088993" cy="328371"/>
            </a:xfrm>
            <a:prstGeom prst="rect">
              <a:avLst/>
            </a:prstGeom>
            <a:grpFill/>
          </p:spPr>
          <p:txBody>
            <a:bodyPr wrap="square" lIns="0" rtlCol="0" anchor="b">
              <a:spAutoFit/>
            </a:bodyPr>
            <a:lstStyle/>
            <a:p>
              <a:pPr algn="ctr"/>
              <a:r>
                <a:rPr lang="en-US" sz="3300" b="1" noProof="1" smtClean="0">
                  <a:solidFill>
                    <a:schemeClr val="bg1"/>
                  </a:solidFill>
                </a:rPr>
                <a:t>DATA ANALYSIS</a:t>
              </a:r>
              <a:endParaRPr lang="en-US" sz="3300" b="1" noProof="1">
                <a:solidFill>
                  <a:schemeClr val="bg1"/>
                </a:solidFill>
              </a:endParaRPr>
            </a:p>
          </p:txBody>
        </p:sp>
        <p:sp>
          <p:nvSpPr>
            <p:cNvPr id="14" name="Rectangle 13">
              <a:extLst>
                <a:ext uri="{FF2B5EF4-FFF2-40B4-BE49-F238E27FC236}">
                  <a16:creationId xmlns="" xmlns:a16="http://schemas.microsoft.com/office/drawing/2014/main" id="{D7D2A2A0-8511-9330-6EDC-F84C33535A70}"/>
                </a:ext>
              </a:extLst>
            </p:cNvPr>
            <p:cNvSpPr/>
            <p:nvPr/>
          </p:nvSpPr>
          <p:spPr>
            <a:xfrm>
              <a:off x="319756" y="4937689"/>
              <a:ext cx="2088993" cy="1591338"/>
            </a:xfrm>
            <a:prstGeom prst="rect">
              <a:avLst/>
            </a:prstGeom>
            <a:grpFill/>
          </p:spPr>
          <p:txBody>
            <a:bodyPr wrap="square" lIns="0">
              <a:spAutoFit/>
            </a:bodyPr>
            <a:lstStyle/>
            <a:p>
              <a:pPr algn="just">
                <a:spcBef>
                  <a:spcPts val="1800"/>
                </a:spcBef>
              </a:pPr>
              <a:r>
                <a:rPr lang="en-US" sz="3600" b="1" noProof="1" smtClean="0">
                  <a:solidFill>
                    <a:schemeClr val="bg1"/>
                  </a:solidFill>
                </a:rPr>
                <a:t>Information Systems Division (ISD) provides Data of taxpayers showing </a:t>
              </a:r>
              <a:r>
                <a:rPr lang="en-US" sz="3600" b="1" noProof="1">
                  <a:solidFill>
                    <a:schemeClr val="bg1"/>
                  </a:solidFill>
                </a:rPr>
                <a:t>supplies on RCM basis in GSTR-1 vis-à-vis the recipients of such supplies.</a:t>
              </a:r>
            </a:p>
            <a:p>
              <a:pPr algn="just">
                <a:spcBef>
                  <a:spcPts val="1800"/>
                </a:spcBef>
                <a:buFont typeface="Arial" pitchFamily="34" charset="0"/>
                <a:buChar char="•"/>
              </a:pPr>
              <a:endParaRPr lang="en-US" sz="2400" noProof="1">
                <a:solidFill>
                  <a:schemeClr val="bg1"/>
                </a:solidFill>
              </a:endParaRPr>
            </a:p>
          </p:txBody>
        </p:sp>
      </p:grpSp>
      <p:grpSp>
        <p:nvGrpSpPr>
          <p:cNvPr id="23" name="Group 71">
            <a:extLst>
              <a:ext uri="{FF2B5EF4-FFF2-40B4-BE49-F238E27FC236}">
                <a16:creationId xmlns="" xmlns:a16="http://schemas.microsoft.com/office/drawing/2014/main" id="{C4D24804-69E4-312B-029A-C99012069619}"/>
              </a:ext>
            </a:extLst>
          </p:cNvPr>
          <p:cNvGrpSpPr/>
          <p:nvPr/>
        </p:nvGrpSpPr>
        <p:grpSpPr>
          <a:xfrm>
            <a:off x="8839200" y="1790700"/>
            <a:ext cx="9009610" cy="6978686"/>
            <a:chOff x="269146" y="2679529"/>
            <a:chExt cx="2253983" cy="8820599"/>
          </a:xfr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p:grpSpPr>
        <p:sp>
          <p:nvSpPr>
            <p:cNvPr id="24" name="TextBox 23">
              <a:extLst>
                <a:ext uri="{FF2B5EF4-FFF2-40B4-BE49-F238E27FC236}">
                  <a16:creationId xmlns="" xmlns:a16="http://schemas.microsoft.com/office/drawing/2014/main" id="{47991FC7-7481-3505-92E7-AB6BB2CE17A7}"/>
                </a:ext>
              </a:extLst>
            </p:cNvPr>
            <p:cNvSpPr txBox="1"/>
            <p:nvPr/>
          </p:nvSpPr>
          <p:spPr>
            <a:xfrm>
              <a:off x="269146" y="2679529"/>
              <a:ext cx="2135097" cy="1565517"/>
            </a:xfrm>
            <a:prstGeom prst="rect">
              <a:avLst/>
            </a:prstGeom>
            <a:grpFill/>
          </p:spPr>
          <p:txBody>
            <a:bodyPr wrap="square" lIns="0" rtlCol="0" anchor="b">
              <a:spAutoFit/>
            </a:bodyPr>
            <a:lstStyle/>
            <a:p>
              <a:pPr algn="ctr"/>
              <a:r>
                <a:rPr lang="en-US" sz="4400" b="1" noProof="1">
                  <a:solidFill>
                    <a:schemeClr val="bg1"/>
                  </a:solidFill>
                </a:rPr>
                <a:t>OUTCOME</a:t>
              </a:r>
            </a:p>
            <a:p>
              <a:pPr algn="ctr"/>
              <a:endParaRPr lang="en-US" sz="3600" b="1" noProof="1">
                <a:solidFill>
                  <a:schemeClr val="bg1"/>
                </a:solidFill>
              </a:endParaRPr>
            </a:p>
          </p:txBody>
        </p:sp>
        <p:sp>
          <p:nvSpPr>
            <p:cNvPr id="25" name="Rectangle 24">
              <a:extLst>
                <a:ext uri="{FF2B5EF4-FFF2-40B4-BE49-F238E27FC236}">
                  <a16:creationId xmlns="" xmlns:a16="http://schemas.microsoft.com/office/drawing/2014/main" id="{172FB883-3F23-49FF-08EA-0994D3A68543}"/>
                </a:ext>
              </a:extLst>
            </p:cNvPr>
            <p:cNvSpPr/>
            <p:nvPr/>
          </p:nvSpPr>
          <p:spPr>
            <a:xfrm>
              <a:off x="273652" y="5023123"/>
              <a:ext cx="2249477" cy="6477005"/>
            </a:xfrm>
            <a:prstGeom prst="rect">
              <a:avLst/>
            </a:prstGeom>
            <a:grpFill/>
          </p:spPr>
          <p:txBody>
            <a:bodyPr wrap="square" lIns="0">
              <a:spAutoFit/>
            </a:bodyPr>
            <a:lstStyle/>
            <a:p>
              <a:pPr algn="just">
                <a:buFont typeface="Wingdings" pitchFamily="2" charset="2"/>
                <a:buChar char="§"/>
              </a:pPr>
              <a:r>
                <a:rPr lang="en-US" sz="3200" b="1" dirty="0" smtClean="0">
                  <a:solidFill>
                    <a:schemeClr val="bg1"/>
                  </a:solidFill>
                </a:rPr>
                <a:t>Several </a:t>
              </a:r>
              <a:r>
                <a:rPr lang="en-US" sz="3200" b="1" dirty="0">
                  <a:solidFill>
                    <a:schemeClr val="bg1"/>
                  </a:solidFill>
                </a:rPr>
                <a:t>purchasing </a:t>
              </a:r>
              <a:r>
                <a:rPr lang="en-US" sz="3200" b="1" dirty="0" smtClean="0">
                  <a:solidFill>
                    <a:schemeClr val="bg1"/>
                  </a:solidFill>
                </a:rPr>
                <a:t>taxpayers have </a:t>
              </a:r>
              <a:r>
                <a:rPr lang="en-US" sz="3200" b="1" dirty="0">
                  <a:solidFill>
                    <a:schemeClr val="bg1"/>
                  </a:solidFill>
                </a:rPr>
                <a:t>not </a:t>
              </a:r>
              <a:r>
                <a:rPr lang="en-US" sz="3200" b="1" dirty="0" smtClean="0">
                  <a:solidFill>
                    <a:schemeClr val="bg1"/>
                  </a:solidFill>
                </a:rPr>
                <a:t>furnished </a:t>
              </a:r>
              <a:r>
                <a:rPr lang="en-US" sz="3200" b="1" dirty="0">
                  <a:solidFill>
                    <a:schemeClr val="bg1"/>
                  </a:solidFill>
                </a:rPr>
                <a:t>returns or </a:t>
              </a:r>
              <a:r>
                <a:rPr lang="en-US" sz="3200" b="1" dirty="0" smtClean="0">
                  <a:solidFill>
                    <a:schemeClr val="bg1"/>
                  </a:solidFill>
                </a:rPr>
                <a:t>declared </a:t>
              </a:r>
              <a:r>
                <a:rPr lang="en-US" sz="3200" b="1" dirty="0">
                  <a:solidFill>
                    <a:schemeClr val="bg1"/>
                  </a:solidFill>
                </a:rPr>
                <a:t>Nil/ negligible </a:t>
              </a:r>
              <a:r>
                <a:rPr lang="en-US" sz="3200" b="1" dirty="0" smtClean="0">
                  <a:solidFill>
                    <a:schemeClr val="bg1"/>
                  </a:solidFill>
                </a:rPr>
                <a:t>liabilities.</a:t>
              </a:r>
            </a:p>
            <a:p>
              <a:pPr algn="just"/>
              <a:endParaRPr lang="en-US" sz="3200" b="1" dirty="0" smtClean="0">
                <a:solidFill>
                  <a:schemeClr val="bg1"/>
                </a:solidFill>
              </a:endParaRPr>
            </a:p>
            <a:p>
              <a:pPr algn="just">
                <a:buFont typeface="Wingdings" pitchFamily="2" charset="2"/>
                <a:buChar char="§"/>
              </a:pPr>
              <a:endParaRPr lang="en-US" sz="3200" b="1" dirty="0" smtClean="0">
                <a:solidFill>
                  <a:schemeClr val="bg1"/>
                </a:solidFill>
              </a:endParaRPr>
            </a:p>
            <a:p>
              <a:pPr algn="just">
                <a:buFont typeface="Wingdings" pitchFamily="2" charset="2"/>
                <a:buChar char="§"/>
              </a:pPr>
              <a:r>
                <a:rPr lang="en-US" sz="3200" b="1" dirty="0" smtClean="0">
                  <a:solidFill>
                    <a:schemeClr val="bg1"/>
                  </a:solidFill>
                </a:rPr>
                <a:t>Serious </a:t>
              </a:r>
              <a:r>
                <a:rPr lang="en-US" sz="3200" b="1" dirty="0">
                  <a:solidFill>
                    <a:schemeClr val="bg1"/>
                  </a:solidFill>
                </a:rPr>
                <a:t>concern is regarding the fraudulent </a:t>
              </a:r>
              <a:r>
                <a:rPr lang="en-US" sz="3200" b="1" dirty="0" smtClean="0">
                  <a:solidFill>
                    <a:schemeClr val="bg1"/>
                  </a:solidFill>
                </a:rPr>
                <a:t>taxpayers </a:t>
              </a:r>
              <a:r>
                <a:rPr lang="en-US" sz="3200" b="1" dirty="0">
                  <a:solidFill>
                    <a:schemeClr val="bg1"/>
                  </a:solidFill>
                </a:rPr>
                <a:t>who are found  to be non-existent/ uploaded fake  documents, involving evasion </a:t>
              </a:r>
              <a:r>
                <a:rPr lang="en-US" sz="3200" b="1" dirty="0" smtClean="0">
                  <a:solidFill>
                    <a:schemeClr val="bg1"/>
                  </a:solidFill>
                </a:rPr>
                <a:t>of tax to the tune of </a:t>
              </a:r>
              <a:r>
                <a:rPr lang="en-US" sz="3200" b="1" dirty="0">
                  <a:solidFill>
                    <a:schemeClr val="bg1"/>
                  </a:solidFill>
                </a:rPr>
                <a:t>Rs.29.2 Cr. </a:t>
              </a:r>
              <a:endParaRPr lang="en-US" sz="3200" b="1" dirty="0" smtClean="0">
                <a:solidFill>
                  <a:schemeClr val="bg1"/>
                </a:solidFill>
              </a:endParaRPr>
            </a:p>
            <a:p>
              <a:pPr algn="just"/>
              <a:endParaRPr lang="en-US" sz="3200" b="1" dirty="0" smtClean="0">
                <a:solidFill>
                  <a:schemeClr val="bg1"/>
                </a:solidFill>
              </a:endParaRPr>
            </a:p>
            <a:p>
              <a:pPr algn="just">
                <a:spcBef>
                  <a:spcPts val="1800"/>
                </a:spcBef>
              </a:pPr>
              <a:endParaRPr lang="en-US" sz="2400" noProof="1">
                <a:solidFill>
                  <a:schemeClr val="bg1"/>
                </a:solidFill>
              </a:endParaRPr>
            </a:p>
          </p:txBody>
        </p:sp>
      </p:grpSp>
      <p:sp>
        <p:nvSpPr>
          <p:cNvPr id="26" name="TextBox 25">
            <a:extLst>
              <a:ext uri="{FF2B5EF4-FFF2-40B4-BE49-F238E27FC236}">
                <a16:creationId xmlns="" xmlns:a16="http://schemas.microsoft.com/office/drawing/2014/main" id="{19F7F854-6743-4465-7FE1-3B80A9D75E8F}"/>
              </a:ext>
            </a:extLst>
          </p:cNvPr>
          <p:cNvSpPr txBox="1"/>
          <p:nvPr/>
        </p:nvSpPr>
        <p:spPr>
          <a:xfrm>
            <a:off x="2388198" y="462710"/>
            <a:ext cx="14071002" cy="738664"/>
          </a:xfrm>
          <a:prstGeom prst="rect">
            <a:avLst/>
          </a:prstGeom>
          <a:noFill/>
        </p:spPr>
        <p:txBody>
          <a:bodyPr wrap="square" rtlCol="0">
            <a:spAutoFit/>
          </a:bodyPr>
          <a:lstStyle/>
          <a:p>
            <a:pPr algn="ctr"/>
            <a:r>
              <a:rPr lang="en-US" sz="4200" b="1" dirty="0">
                <a:solidFill>
                  <a:schemeClr val="bg1"/>
                </a:solidFill>
                <a:effectLst>
                  <a:outerShdw blurRad="50800" dist="38100" dir="2700000" algn="tl" rotWithShape="0">
                    <a:prstClr val="black">
                      <a:alpha val="40000"/>
                    </a:prstClr>
                  </a:outerShdw>
                </a:effectLst>
                <a:latin typeface="Bahnschrift SemiBold" panose="020B0502040204020203" pitchFamily="34" charset="0"/>
              </a:rPr>
              <a:t>NON-PAYMENT OF TAX UNDER REVERSE CHARGE</a:t>
            </a:r>
            <a:endParaRPr lang="en-IN" sz="4200" b="1" dirty="0">
              <a:solidFill>
                <a:schemeClr val="bg1"/>
              </a:solidFill>
              <a:effectLst>
                <a:outerShdw blurRad="50800" dist="38100" dir="2700000" algn="tl" rotWithShape="0">
                  <a:prstClr val="black">
                    <a:alpha val="40000"/>
                  </a:prstClr>
                </a:outerShdw>
              </a:effectLst>
              <a:latin typeface="Bahnschrift SemiBold" panose="020B0502040204020203" pitchFamily="34" charset="0"/>
            </a:endParaRPr>
          </a:p>
        </p:txBody>
      </p:sp>
      <p:sp>
        <p:nvSpPr>
          <p:cNvPr id="30" name="AutoShape 2" descr="Enquiry Icon, Transparent Enquiry.PNG Images &amp; Vector - FreeIconsPNG">
            <a:extLst>
              <a:ext uri="{FF2B5EF4-FFF2-40B4-BE49-F238E27FC236}">
                <a16:creationId xmlns="" xmlns:a16="http://schemas.microsoft.com/office/drawing/2014/main" id="{43887465-AD6E-EEE7-CC98-E336E916100B}"/>
              </a:ext>
            </a:extLst>
          </p:cNvPr>
          <p:cNvSpPr>
            <a:spLocks noChangeAspect="1" noChangeArrowheads="1"/>
          </p:cNvSpPr>
          <p:nvPr/>
        </p:nvSpPr>
        <p:spPr bwMode="auto">
          <a:xfrm>
            <a:off x="233363" y="-216694"/>
            <a:ext cx="457200" cy="457202"/>
          </a:xfrm>
          <a:prstGeom prst="rect">
            <a:avLst/>
          </a:prstGeom>
          <a:noFill/>
        </p:spPr>
        <p:txBody>
          <a:bodyPr vert="horz" wrap="square" lIns="137160" tIns="68580" rIns="137160" bIns="68580" numCol="1" anchor="t" anchorCtr="0" compatLnSpc="1">
            <a:prstTxWarp prst="textNoShape">
              <a:avLst/>
            </a:prstTxWarp>
          </a:bodyPr>
          <a:lstStyle/>
          <a:p>
            <a:endParaRPr lang="en-US" sz="2700">
              <a:solidFill>
                <a:schemeClr val="bg1"/>
              </a:solidFill>
            </a:endParaRPr>
          </a:p>
        </p:txBody>
      </p:sp>
    </p:spTree>
    <p:extLst>
      <p:ext uri="{BB962C8B-B14F-4D97-AF65-F5344CB8AC3E}">
        <p14:creationId xmlns="" xmlns:p14="http://schemas.microsoft.com/office/powerpoint/2010/main" val="40796581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8" name="Straight Connector 47"/>
          <p:cNvCxnSpPr/>
          <p:nvPr/>
        </p:nvCxnSpPr>
        <p:spPr>
          <a:xfrm rot="5400000">
            <a:off x="4120575" y="5695823"/>
            <a:ext cx="7383033" cy="238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234">
            <a:extLst>
              <a:ext uri="{FF2B5EF4-FFF2-40B4-BE49-F238E27FC236}">
                <a16:creationId xmlns="" xmlns:a16="http://schemas.microsoft.com/office/drawing/2014/main" id="{1D6ECFDE-7D8D-4C3D-AEF9-A74C950FE0D1}"/>
              </a:ext>
            </a:extLst>
          </p:cNvPr>
          <p:cNvSpPr>
            <a:spLocks noChangeArrowheads="1"/>
          </p:cNvSpPr>
          <p:nvPr/>
        </p:nvSpPr>
        <p:spPr bwMode="auto">
          <a:xfrm>
            <a:off x="7946844" y="2933700"/>
            <a:ext cx="9118746" cy="6083283"/>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a:ln w="25400">
            <a:noFill/>
            <a:miter lim="800000"/>
            <a:headEnd/>
            <a:tailEnd/>
          </a:ln>
          <a:effectLst/>
          <a:scene3d>
            <a:camera prst="orthographicFront"/>
            <a:lightRig rig="threePt" dir="t"/>
          </a:scene3d>
          <a:sp3d>
            <a:bevelT prst="relaxedInset"/>
          </a:sp3d>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137160" tIns="68580" rIns="137160" bIns="68580" numCol="1" anchor="ctr" anchorCtr="0" compatLnSpc="1">
            <a:prstTxWarp prst="textNoShape">
              <a:avLst/>
            </a:prstTxWarp>
          </a:bodyPr>
          <a:lstStyle/>
          <a:p>
            <a:pPr marL="666750" indent="-533400" algn="just" defTabSz="685800" eaLnBrk="0" fontAlgn="base" hangingPunct="0">
              <a:spcBef>
                <a:spcPct val="0"/>
              </a:spcBef>
              <a:spcAft>
                <a:spcPts val="900"/>
              </a:spcAft>
              <a:buFont typeface="Wingdings" pitchFamily="2" charset="2"/>
              <a:buChar char="Ø"/>
              <a:defRPr/>
            </a:pPr>
            <a:r>
              <a:rPr lang="en-US" altLang="en-US" sz="3000" dirty="0">
                <a:solidFill>
                  <a:schemeClr val="bg1"/>
                </a:solidFill>
                <a:latin typeface="Bahnschrift Condensed" panose="020B0502040204020203" pitchFamily="34" charset="0"/>
              </a:rPr>
              <a:t>The Company provide stock broking services to their registered clients (Client Trading) as well as they trade on their own account (Proprietary Trading</a:t>
            </a:r>
            <a:r>
              <a:rPr lang="en-US" altLang="en-US" sz="3000" dirty="0" smtClean="0">
                <a:solidFill>
                  <a:schemeClr val="bg1"/>
                </a:solidFill>
                <a:latin typeface="Bahnschrift Condensed" panose="020B0502040204020203" pitchFamily="34" charset="0"/>
              </a:rPr>
              <a:t>).</a:t>
            </a:r>
          </a:p>
          <a:p>
            <a:pPr marL="666750" indent="-533400" algn="just" defTabSz="685800" eaLnBrk="0" fontAlgn="base" hangingPunct="0">
              <a:spcBef>
                <a:spcPct val="0"/>
              </a:spcBef>
              <a:spcAft>
                <a:spcPts val="900"/>
              </a:spcAft>
              <a:defRPr/>
            </a:pPr>
            <a:endParaRPr lang="en-US" altLang="en-US" sz="3000" dirty="0">
              <a:solidFill>
                <a:schemeClr val="bg1"/>
              </a:solidFill>
              <a:latin typeface="Bahnschrift Condensed" panose="020B0502040204020203" pitchFamily="34" charset="0"/>
            </a:endParaRPr>
          </a:p>
          <a:p>
            <a:pPr marL="666750" indent="-533400" algn="just" defTabSz="685800" eaLnBrk="0" fontAlgn="base" hangingPunct="0">
              <a:spcBef>
                <a:spcPct val="0"/>
              </a:spcBef>
              <a:spcAft>
                <a:spcPts val="900"/>
              </a:spcAft>
              <a:buFont typeface="Wingdings" pitchFamily="2" charset="2"/>
              <a:buChar char="Ø"/>
              <a:defRPr/>
            </a:pPr>
            <a:r>
              <a:rPr lang="en-US" altLang="en-US" sz="3000" dirty="0" smtClean="0">
                <a:solidFill>
                  <a:schemeClr val="bg1"/>
                </a:solidFill>
                <a:latin typeface="Bahnschrift Condensed" panose="020B0502040204020203" pitchFamily="34" charset="0"/>
              </a:rPr>
              <a:t>It </a:t>
            </a:r>
            <a:r>
              <a:rPr lang="en-US" altLang="en-US" sz="3000" dirty="0">
                <a:solidFill>
                  <a:schemeClr val="bg1"/>
                </a:solidFill>
                <a:latin typeface="Bahnschrift Condensed" panose="020B0502040204020203" pitchFamily="34" charset="0"/>
              </a:rPr>
              <a:t>was found that there were some common expenses which were not segregated into Client Trading &amp; Proprietary Trading</a:t>
            </a:r>
            <a:r>
              <a:rPr lang="en-US" altLang="en-US" sz="3000" dirty="0" smtClean="0">
                <a:solidFill>
                  <a:schemeClr val="bg1"/>
                </a:solidFill>
                <a:latin typeface="Bahnschrift Condensed" panose="020B0502040204020203" pitchFamily="34" charset="0"/>
              </a:rPr>
              <a:t>.</a:t>
            </a:r>
          </a:p>
          <a:p>
            <a:pPr marL="666750" indent="-533400" algn="just" defTabSz="685800" eaLnBrk="0" fontAlgn="base" hangingPunct="0">
              <a:spcBef>
                <a:spcPct val="0"/>
              </a:spcBef>
              <a:spcAft>
                <a:spcPts val="900"/>
              </a:spcAft>
              <a:defRPr/>
            </a:pPr>
            <a:endParaRPr lang="en-US" altLang="en-US" sz="3000" dirty="0">
              <a:solidFill>
                <a:schemeClr val="bg1"/>
              </a:solidFill>
              <a:latin typeface="Bahnschrift Condensed" panose="020B0502040204020203" pitchFamily="34" charset="0"/>
            </a:endParaRPr>
          </a:p>
          <a:p>
            <a:pPr marL="666750" indent="-533400" algn="just" defTabSz="685800" eaLnBrk="0" fontAlgn="base" hangingPunct="0">
              <a:spcBef>
                <a:spcPct val="0"/>
              </a:spcBef>
              <a:spcAft>
                <a:spcPts val="900"/>
              </a:spcAft>
              <a:buFont typeface="Wingdings" pitchFamily="2" charset="2"/>
              <a:buChar char="Ø"/>
              <a:defRPr/>
            </a:pPr>
            <a:r>
              <a:rPr lang="en-US" altLang="en-US" sz="3000" dirty="0" smtClean="0">
                <a:solidFill>
                  <a:schemeClr val="bg1"/>
                </a:solidFill>
                <a:latin typeface="Bahnschrift Condensed" panose="020B0502040204020203" pitchFamily="34" charset="0"/>
              </a:rPr>
              <a:t>Reversal of </a:t>
            </a:r>
            <a:r>
              <a:rPr lang="en-US" altLang="en-US" sz="3000" dirty="0">
                <a:solidFill>
                  <a:schemeClr val="bg1"/>
                </a:solidFill>
                <a:latin typeface="Bahnschrift Condensed" panose="020B0502040204020203" pitchFamily="34" charset="0"/>
              </a:rPr>
              <a:t>ITC in terms Rule 42 </a:t>
            </a:r>
            <a:r>
              <a:rPr lang="en-US" altLang="en-US" sz="3000" dirty="0" smtClean="0">
                <a:solidFill>
                  <a:schemeClr val="bg1"/>
                </a:solidFill>
                <a:latin typeface="Bahnschrift Condensed" panose="020B0502040204020203" pitchFamily="34" charset="0"/>
              </a:rPr>
              <a:t>for </a:t>
            </a:r>
            <a:r>
              <a:rPr lang="en-US" altLang="en-US" sz="3000" dirty="0">
                <a:solidFill>
                  <a:schemeClr val="bg1"/>
                </a:solidFill>
                <a:latin typeface="Bahnschrift Condensed" panose="020B0502040204020203" pitchFamily="34" charset="0"/>
              </a:rPr>
              <a:t>services used for non-business purposes (i.e. Proprietary trading</a:t>
            </a:r>
            <a:r>
              <a:rPr lang="en-US" altLang="en-US" sz="3000" dirty="0" smtClean="0">
                <a:solidFill>
                  <a:schemeClr val="bg1"/>
                </a:solidFill>
                <a:latin typeface="Bahnschrift Condensed" panose="020B0502040204020203" pitchFamily="34" charset="0"/>
              </a:rPr>
              <a:t>).</a:t>
            </a:r>
            <a:endParaRPr lang="en-US" altLang="en-US" sz="3000" dirty="0">
              <a:solidFill>
                <a:schemeClr val="bg1"/>
              </a:solidFill>
              <a:latin typeface="Bahnschrift Condensed" panose="020B0502040204020203" pitchFamily="34" charset="0"/>
            </a:endParaRPr>
          </a:p>
        </p:txBody>
      </p:sp>
      <p:sp>
        <p:nvSpPr>
          <p:cNvPr id="28" name="Rectangle: Rounded Corners 11">
            <a:extLst>
              <a:ext uri="{FF2B5EF4-FFF2-40B4-BE49-F238E27FC236}">
                <a16:creationId xmlns="" xmlns:a16="http://schemas.microsoft.com/office/drawing/2014/main" id="{0CC235A4-92A3-DE58-4F67-3B58C68FB3A6}"/>
              </a:ext>
            </a:extLst>
          </p:cNvPr>
          <p:cNvSpPr/>
          <p:nvPr/>
        </p:nvSpPr>
        <p:spPr>
          <a:xfrm>
            <a:off x="762000" y="3543300"/>
            <a:ext cx="6686351" cy="2590800"/>
          </a:xfrm>
          <a:prstGeom prst="round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a:ln>
            <a:noFill/>
          </a:ln>
          <a:effectLst>
            <a:innerShdw blurRad="63500" dist="50800" dir="135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IN" sz="3600" dirty="0" smtClean="0">
                <a:solidFill>
                  <a:schemeClr val="bg1"/>
                </a:solidFill>
                <a:latin typeface="Bahnschrift Condensed" panose="020B0502040204020203" pitchFamily="34" charset="0"/>
              </a:rPr>
              <a:t>Proper </a:t>
            </a:r>
            <a:r>
              <a:rPr lang="en-IN" sz="3600" dirty="0">
                <a:solidFill>
                  <a:schemeClr val="bg1"/>
                </a:solidFill>
                <a:latin typeface="Bahnschrift Condensed" panose="020B0502040204020203" pitchFamily="34" charset="0"/>
              </a:rPr>
              <a:t>Officer during a share purchase came to know the concept of Client Trading &amp; Proprietary Trading.</a:t>
            </a:r>
            <a:endParaRPr lang="en-IN" sz="3600" dirty="0">
              <a:solidFill>
                <a:schemeClr val="bg1"/>
              </a:solidFill>
              <a:latin typeface="Garamond"/>
            </a:endParaRPr>
          </a:p>
        </p:txBody>
      </p:sp>
      <p:sp>
        <p:nvSpPr>
          <p:cNvPr id="12" name="Rectangle 11"/>
          <p:cNvSpPr/>
          <p:nvPr/>
        </p:nvSpPr>
        <p:spPr>
          <a:xfrm>
            <a:off x="762000" y="2095500"/>
            <a:ext cx="6477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chemeClr val="bg1"/>
                </a:solidFill>
              </a:rPr>
              <a:t>INFORMATION SOURCE</a:t>
            </a:r>
            <a:endParaRPr lang="en-US" sz="3600" b="1" dirty="0">
              <a:solidFill>
                <a:schemeClr val="bg1"/>
              </a:solidFill>
            </a:endParaRPr>
          </a:p>
        </p:txBody>
      </p:sp>
      <p:sp>
        <p:nvSpPr>
          <p:cNvPr id="13" name="Rectangle 12"/>
          <p:cNvSpPr/>
          <p:nvPr/>
        </p:nvSpPr>
        <p:spPr>
          <a:xfrm>
            <a:off x="7924800" y="1866900"/>
            <a:ext cx="922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solidFill>
                  <a:schemeClr val="bg1"/>
                </a:solidFill>
              </a:rPr>
              <a:t>OUTCOME</a:t>
            </a:r>
            <a:endParaRPr lang="en-US" sz="4000" b="1" dirty="0">
              <a:solidFill>
                <a:schemeClr val="bg1"/>
              </a:solidFill>
            </a:endParaRPr>
          </a:p>
        </p:txBody>
      </p:sp>
      <p:sp>
        <p:nvSpPr>
          <p:cNvPr id="14" name="TextBox 13"/>
          <p:cNvSpPr txBox="1"/>
          <p:nvPr/>
        </p:nvSpPr>
        <p:spPr>
          <a:xfrm>
            <a:off x="609600" y="495300"/>
            <a:ext cx="16306800" cy="830997"/>
          </a:xfrm>
          <a:prstGeom prst="rect">
            <a:avLst/>
          </a:prstGeom>
          <a:noFill/>
        </p:spPr>
        <p:txBody>
          <a:bodyPr wrap="square" rtlCol="0">
            <a:spAutoFit/>
          </a:bodyPr>
          <a:lstStyle/>
          <a:p>
            <a:pPr algn="ctr"/>
            <a:r>
              <a:rPr lang="en-IN" sz="4800" b="1" dirty="0" smtClean="0">
                <a:solidFill>
                  <a:schemeClr val="bg1"/>
                </a:solidFill>
              </a:rPr>
              <a:t>PROPRIETARY TRADING: NON-REVERSAL </a:t>
            </a:r>
            <a:r>
              <a:rPr lang="en-IN" sz="4800" b="1" dirty="0" smtClean="0">
                <a:solidFill>
                  <a:schemeClr val="bg1"/>
                </a:solidFill>
              </a:rPr>
              <a:t>OF ITC</a:t>
            </a:r>
            <a:endParaRPr lang="en-US" sz="4800" b="1" dirty="0">
              <a:solidFill>
                <a:schemeClr val="bg1"/>
              </a:solidFill>
            </a:endParaRPr>
          </a:p>
        </p:txBody>
      </p:sp>
    </p:spTree>
    <p:extLst>
      <p:ext uri="{BB962C8B-B14F-4D97-AF65-F5344CB8AC3E}">
        <p14:creationId xmlns="" xmlns:p14="http://schemas.microsoft.com/office/powerpoint/2010/main" val="2160708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8" name="Straight Connector 47"/>
          <p:cNvCxnSpPr/>
          <p:nvPr/>
        </p:nvCxnSpPr>
        <p:spPr>
          <a:xfrm rot="5400000">
            <a:off x="4120575" y="5695823"/>
            <a:ext cx="7383033" cy="238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234">
            <a:extLst>
              <a:ext uri="{FF2B5EF4-FFF2-40B4-BE49-F238E27FC236}">
                <a16:creationId xmlns="" xmlns:a16="http://schemas.microsoft.com/office/drawing/2014/main" id="{1D6ECFDE-7D8D-4C3D-AEF9-A74C950FE0D1}"/>
              </a:ext>
            </a:extLst>
          </p:cNvPr>
          <p:cNvSpPr>
            <a:spLocks noChangeArrowheads="1"/>
          </p:cNvSpPr>
          <p:nvPr/>
        </p:nvSpPr>
        <p:spPr bwMode="auto">
          <a:xfrm>
            <a:off x="7946844" y="2476500"/>
            <a:ext cx="9731556" cy="78105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a:ln w="25400">
            <a:noFill/>
            <a:miter lim="800000"/>
            <a:headEnd/>
            <a:tailEnd/>
          </a:ln>
          <a:effectLst/>
          <a:scene3d>
            <a:camera prst="orthographicFront"/>
            <a:lightRig rig="threePt" dir="t"/>
          </a:scene3d>
          <a:sp3d>
            <a:bevelT prst="relaxedInset"/>
          </a:sp3d>
          <a:extLst>
            <a:ext uri="{AF507438-7753-43E0-B8FC-AC1667EBCBE1}">
              <a14:hiddenEffects xmlns="" xmlns:a14="http://schemas.microsoft.com/office/drawing/2010/main">
                <a:effectLst>
                  <a:outerShdw dist="53882" dir="2700000" algn="ctr" rotWithShape="0">
                    <a:srgbClr val="D8D8D8"/>
                  </a:outerShdw>
                </a:effectLst>
              </a14:hiddenEffects>
            </a:ext>
          </a:extLst>
        </p:spPr>
        <p:txBody>
          <a:bodyPr vert="horz" wrap="square" lIns="137160" tIns="68580" rIns="137160" bIns="68580" numCol="1" anchor="ctr" anchorCtr="0" compatLnSpc="1">
            <a:prstTxWarp prst="textNoShape">
              <a:avLst/>
            </a:prstTxWarp>
          </a:bodyPr>
          <a:lstStyle/>
          <a:p>
            <a:pPr marL="666750" indent="-533400" algn="just" defTabSz="685800" eaLnBrk="0" fontAlgn="base" hangingPunct="0">
              <a:spcBef>
                <a:spcPct val="0"/>
              </a:spcBef>
              <a:spcAft>
                <a:spcPts val="900"/>
              </a:spcAft>
              <a:buFont typeface="Wingdings" pitchFamily="2" charset="2"/>
              <a:buChar char="Ø"/>
              <a:defRPr/>
            </a:pPr>
            <a:r>
              <a:rPr lang="en-US" altLang="en-US" sz="3200" dirty="0" smtClean="0">
                <a:solidFill>
                  <a:schemeClr val="bg1"/>
                </a:solidFill>
                <a:latin typeface="Bahnschrift Condensed" panose="020B0502040204020203" pitchFamily="34" charset="0"/>
              </a:rPr>
              <a:t>No show Passenger: In commercial aviation it refers to a passenger who books a ticket but neither boards the flight nor cancels the booking. </a:t>
            </a:r>
          </a:p>
          <a:p>
            <a:pPr marL="666750" indent="-533400" algn="just" defTabSz="685800" eaLnBrk="0" fontAlgn="base" hangingPunct="0">
              <a:spcBef>
                <a:spcPct val="0"/>
              </a:spcBef>
              <a:spcAft>
                <a:spcPts val="900"/>
              </a:spcAft>
              <a:buFont typeface="Wingdings" pitchFamily="2" charset="2"/>
              <a:buChar char="Ø"/>
              <a:defRPr/>
            </a:pPr>
            <a:r>
              <a:rPr lang="en-US" altLang="en-US" sz="3200" dirty="0" smtClean="0">
                <a:solidFill>
                  <a:schemeClr val="bg1"/>
                </a:solidFill>
                <a:latin typeface="Bahnschrift Condensed" panose="020B0502040204020203" pitchFamily="34" charset="0"/>
              </a:rPr>
              <a:t>PSF &amp; UDF: Airport service charges (PSF &amp; UDF) collected from passenger are retained by the airlines company for a specified period as their  short term liability for the no show passenger. </a:t>
            </a:r>
          </a:p>
          <a:p>
            <a:pPr marL="666750" indent="-533400" algn="just" defTabSz="685800" eaLnBrk="0" fontAlgn="base" hangingPunct="0">
              <a:spcBef>
                <a:spcPct val="0"/>
              </a:spcBef>
              <a:spcAft>
                <a:spcPts val="900"/>
              </a:spcAft>
              <a:buFont typeface="Wingdings" pitchFamily="2" charset="2"/>
              <a:buChar char="Ø"/>
              <a:defRPr/>
            </a:pPr>
            <a:r>
              <a:rPr lang="en-US" altLang="en-US" sz="3200" dirty="0" smtClean="0">
                <a:solidFill>
                  <a:schemeClr val="bg1"/>
                </a:solidFill>
                <a:latin typeface="Bahnschrift Condensed" panose="020B0502040204020203" pitchFamily="34" charset="0"/>
              </a:rPr>
              <a:t>After two years such amount is forfeited. The forfeited amount is appropriated as turnover as “No Show Income” by the airlines . </a:t>
            </a:r>
          </a:p>
          <a:p>
            <a:pPr marL="666750" indent="-533400" algn="just" defTabSz="685800" eaLnBrk="0" fontAlgn="base" hangingPunct="0">
              <a:spcBef>
                <a:spcPct val="0"/>
              </a:spcBef>
              <a:spcAft>
                <a:spcPts val="900"/>
              </a:spcAft>
              <a:buFont typeface="Wingdings" pitchFamily="2" charset="2"/>
              <a:buChar char="Ø"/>
              <a:defRPr/>
            </a:pPr>
            <a:r>
              <a:rPr lang="en-US" altLang="en-US" sz="3200" dirty="0" smtClean="0">
                <a:solidFill>
                  <a:schemeClr val="bg1"/>
                </a:solidFill>
                <a:latin typeface="Bahnschrift Condensed" panose="020B0502040204020203" pitchFamily="34" charset="0"/>
              </a:rPr>
              <a:t>Air India Ltd did not pay tax on the PSF and UDF collected from no-show passengers. </a:t>
            </a:r>
          </a:p>
        </p:txBody>
      </p:sp>
      <p:sp>
        <p:nvSpPr>
          <p:cNvPr id="28" name="Rectangle: Rounded Corners 11">
            <a:extLst>
              <a:ext uri="{FF2B5EF4-FFF2-40B4-BE49-F238E27FC236}">
                <a16:creationId xmlns="" xmlns:a16="http://schemas.microsoft.com/office/drawing/2014/main" id="{0CC235A4-92A3-DE58-4F67-3B58C68FB3A6}"/>
              </a:ext>
            </a:extLst>
          </p:cNvPr>
          <p:cNvSpPr/>
          <p:nvPr/>
        </p:nvSpPr>
        <p:spPr>
          <a:xfrm>
            <a:off x="762000" y="3543300"/>
            <a:ext cx="6686351" cy="2590800"/>
          </a:xfrm>
          <a:prstGeom prst="round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0" scaled="1"/>
            <a:tileRect/>
          </a:gradFill>
          <a:ln>
            <a:noFill/>
          </a:ln>
          <a:effectLst>
            <a:innerShdw blurRad="63500" dist="50800" dir="135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r>
              <a:rPr lang="en-IN" sz="3600" b="1" dirty="0" smtClean="0">
                <a:solidFill>
                  <a:schemeClr val="bg1"/>
                </a:solidFill>
                <a:latin typeface="Bahnschrift Condensed" panose="020B0502040204020203" pitchFamily="34" charset="0"/>
              </a:rPr>
              <a:t>Red Herring Prospectus filed by other airlines company.</a:t>
            </a:r>
            <a:endParaRPr lang="en-IN" sz="3600" b="1" dirty="0">
              <a:solidFill>
                <a:schemeClr val="bg1"/>
              </a:solidFill>
              <a:latin typeface="Bahnschrift Condensed" panose="020B0502040204020203" pitchFamily="34" charset="0"/>
            </a:endParaRPr>
          </a:p>
        </p:txBody>
      </p:sp>
      <p:sp>
        <p:nvSpPr>
          <p:cNvPr id="12" name="Rectangle 11"/>
          <p:cNvSpPr/>
          <p:nvPr/>
        </p:nvSpPr>
        <p:spPr>
          <a:xfrm>
            <a:off x="762000" y="1866900"/>
            <a:ext cx="647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chemeClr val="bg1"/>
                </a:solidFill>
              </a:rPr>
              <a:t>INFORMATION SOURCE</a:t>
            </a:r>
            <a:endParaRPr lang="en-US" sz="3600" b="1" dirty="0">
              <a:solidFill>
                <a:schemeClr val="bg1"/>
              </a:solidFill>
            </a:endParaRPr>
          </a:p>
        </p:txBody>
      </p:sp>
      <p:sp>
        <p:nvSpPr>
          <p:cNvPr id="13" name="Rectangle 12"/>
          <p:cNvSpPr/>
          <p:nvPr/>
        </p:nvSpPr>
        <p:spPr>
          <a:xfrm>
            <a:off x="7924800" y="1790700"/>
            <a:ext cx="967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solidFill>
                  <a:schemeClr val="bg1"/>
                </a:solidFill>
              </a:rPr>
              <a:t>OUTCOME</a:t>
            </a:r>
            <a:endParaRPr lang="en-US" sz="4000" b="1" dirty="0">
              <a:solidFill>
                <a:schemeClr val="bg1"/>
              </a:solidFill>
            </a:endParaRPr>
          </a:p>
        </p:txBody>
      </p:sp>
      <p:sp>
        <p:nvSpPr>
          <p:cNvPr id="14" name="TextBox 13"/>
          <p:cNvSpPr txBox="1"/>
          <p:nvPr/>
        </p:nvSpPr>
        <p:spPr>
          <a:xfrm>
            <a:off x="609600" y="495300"/>
            <a:ext cx="16306800" cy="830997"/>
          </a:xfrm>
          <a:prstGeom prst="rect">
            <a:avLst/>
          </a:prstGeom>
          <a:noFill/>
        </p:spPr>
        <p:txBody>
          <a:bodyPr wrap="square" rtlCol="0">
            <a:spAutoFit/>
          </a:bodyPr>
          <a:lstStyle/>
          <a:p>
            <a:pPr algn="ctr"/>
            <a:r>
              <a:rPr lang="en-IN" sz="4800" b="1" dirty="0" smtClean="0">
                <a:solidFill>
                  <a:schemeClr val="bg1"/>
                </a:solidFill>
              </a:rPr>
              <a:t>NO-SHOW PASSENGER</a:t>
            </a:r>
            <a:endParaRPr lang="en-US" sz="4800" b="1" dirty="0">
              <a:solidFill>
                <a:schemeClr val="bg1"/>
              </a:solidFill>
            </a:endParaRPr>
          </a:p>
        </p:txBody>
      </p:sp>
      <p:sp>
        <p:nvSpPr>
          <p:cNvPr id="8" name="TextBox 7"/>
          <p:cNvSpPr txBox="1"/>
          <p:nvPr/>
        </p:nvSpPr>
        <p:spPr>
          <a:xfrm>
            <a:off x="762000" y="6591300"/>
            <a:ext cx="6705600" cy="1754326"/>
          </a:xfrm>
          <a:prstGeom prst="rect">
            <a:avLst/>
          </a:prstGeom>
          <a:solidFill>
            <a:schemeClr val="tx2">
              <a:lumMod val="75000"/>
            </a:schemeClr>
          </a:solidFill>
        </p:spPr>
        <p:txBody>
          <a:bodyPr wrap="square" rtlCol="0">
            <a:spAutoFit/>
          </a:bodyPr>
          <a:lstStyle/>
          <a:p>
            <a:r>
              <a:rPr lang="en-US" sz="3600" b="1" dirty="0" smtClean="0">
                <a:solidFill>
                  <a:schemeClr val="bg1"/>
                </a:solidFill>
                <a:latin typeface="Bahnschrift Condensed" panose="020B0502040204020203" pitchFamily="34" charset="0"/>
              </a:rPr>
              <a:t>Passenger Service Fee (PSF)  and User Development Fee (UDF) </a:t>
            </a:r>
            <a:endParaRPr lang="en-IN" sz="3600" b="1" dirty="0">
              <a:solidFill>
                <a:schemeClr val="bg1"/>
              </a:solidFill>
            </a:endParaRPr>
          </a:p>
        </p:txBody>
      </p:sp>
    </p:spTree>
    <p:extLst>
      <p:ext uri="{BB962C8B-B14F-4D97-AF65-F5344CB8AC3E}">
        <p14:creationId xmlns="" xmlns:p14="http://schemas.microsoft.com/office/powerpoint/2010/main" val="2160708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a:extLst>
            <a:ext uri="{FF2B5EF4-FFF2-40B4-BE49-F238E27FC236}">
              <a16:creationId xmlns="" xmlns:a16="http://schemas.microsoft.com/office/drawing/2014/main" id="{61E12392-D902-1DF5-C765-6C1260EFEB12}"/>
            </a:ext>
          </a:extLst>
        </p:cNvPr>
        <p:cNvGrpSpPr/>
        <p:nvPr/>
      </p:nvGrpSpPr>
      <p:grpSpPr>
        <a:xfrm>
          <a:off x="0" y="0"/>
          <a:ext cx="0" cy="0"/>
          <a:chOff x="0" y="0"/>
          <a:chExt cx="0" cy="0"/>
        </a:xfrm>
      </p:grpSpPr>
      <p:grpSp>
        <p:nvGrpSpPr>
          <p:cNvPr id="7" name="Group 7">
            <a:extLst>
              <a:ext uri="{FF2B5EF4-FFF2-40B4-BE49-F238E27FC236}">
                <a16:creationId xmlns="" xmlns:a16="http://schemas.microsoft.com/office/drawing/2014/main" id="{24D60FBD-39B3-124B-AD36-5629A7DF9786}"/>
              </a:ext>
            </a:extLst>
          </p:cNvPr>
          <p:cNvGrpSpPr/>
          <p:nvPr/>
        </p:nvGrpSpPr>
        <p:grpSpPr>
          <a:xfrm>
            <a:off x="0" y="0"/>
            <a:ext cx="9411059" cy="10287000"/>
            <a:chOff x="0" y="0"/>
            <a:chExt cx="2478633" cy="2709333"/>
          </a:xfrm>
        </p:grpSpPr>
        <p:sp>
          <p:nvSpPr>
            <p:cNvPr id="8" name="Freeform 8">
              <a:extLst>
                <a:ext uri="{FF2B5EF4-FFF2-40B4-BE49-F238E27FC236}">
                  <a16:creationId xmlns="" xmlns:a16="http://schemas.microsoft.com/office/drawing/2014/main" id="{3FDC9E17-1611-1811-4250-FCCD6FF6DBA1}"/>
                </a:ext>
              </a:extLst>
            </p:cNvPr>
            <p:cNvSpPr/>
            <p:nvPr/>
          </p:nvSpPr>
          <p:spPr>
            <a:xfrm>
              <a:off x="0" y="0"/>
              <a:ext cx="2478633" cy="2709333"/>
            </a:xfrm>
            <a:custGeom>
              <a:avLst/>
              <a:gdLst/>
              <a:ahLst/>
              <a:cxnLst/>
              <a:rect l="l" t="t" r="r" b="b"/>
              <a:pathLst>
                <a:path w="2478633" h="2709333">
                  <a:moveTo>
                    <a:pt x="0" y="0"/>
                  </a:moveTo>
                  <a:lnTo>
                    <a:pt x="2478633" y="0"/>
                  </a:lnTo>
                  <a:lnTo>
                    <a:pt x="2478633" y="2709333"/>
                  </a:lnTo>
                  <a:lnTo>
                    <a:pt x="0" y="2709333"/>
                  </a:lnTo>
                  <a:close/>
                </a:path>
              </a:pathLst>
            </a:custGeom>
            <a:solidFill>
              <a:srgbClr val="FFFFFF"/>
            </a:solidFill>
          </p:spPr>
          <p:txBody>
            <a:bodyPr/>
            <a:lstStyle/>
            <a:p>
              <a:endParaRPr lang="en-IN"/>
            </a:p>
          </p:txBody>
        </p:sp>
        <p:sp>
          <p:nvSpPr>
            <p:cNvPr id="9" name="TextBox 9">
              <a:extLst>
                <a:ext uri="{FF2B5EF4-FFF2-40B4-BE49-F238E27FC236}">
                  <a16:creationId xmlns="" xmlns:a16="http://schemas.microsoft.com/office/drawing/2014/main" id="{F9EC8947-7684-B5F0-3E03-BC49E4AE23C6}"/>
                </a:ext>
              </a:extLst>
            </p:cNvPr>
            <p:cNvSpPr txBox="1"/>
            <p:nvPr/>
          </p:nvSpPr>
          <p:spPr>
            <a:xfrm>
              <a:off x="0" y="-38100"/>
              <a:ext cx="2478633" cy="2747433"/>
            </a:xfrm>
            <a:prstGeom prst="rect">
              <a:avLst/>
            </a:prstGeom>
          </p:spPr>
          <p:txBody>
            <a:bodyPr lIns="50800" tIns="50800" rIns="50800" bIns="50800" rtlCol="0" anchor="ctr"/>
            <a:lstStyle/>
            <a:p>
              <a:pPr algn="ctr">
                <a:lnSpc>
                  <a:spcPts val="2100"/>
                </a:lnSpc>
              </a:pPr>
              <a:endParaRPr/>
            </a:p>
          </p:txBody>
        </p:sp>
      </p:grpSp>
      <p:sp>
        <p:nvSpPr>
          <p:cNvPr id="10" name="TextBox 10">
            <a:extLst>
              <a:ext uri="{FF2B5EF4-FFF2-40B4-BE49-F238E27FC236}">
                <a16:creationId xmlns="" xmlns:a16="http://schemas.microsoft.com/office/drawing/2014/main" id="{051D0D68-8722-260E-EBFF-B860A46A9485}"/>
              </a:ext>
            </a:extLst>
          </p:cNvPr>
          <p:cNvSpPr txBox="1"/>
          <p:nvPr/>
        </p:nvSpPr>
        <p:spPr>
          <a:xfrm>
            <a:off x="9103179" y="4305300"/>
            <a:ext cx="8839200" cy="2573140"/>
          </a:xfrm>
          <a:prstGeom prst="rect">
            <a:avLst/>
          </a:prstGeom>
        </p:spPr>
        <p:txBody>
          <a:bodyPr wrap="square" lIns="0" tIns="0" rIns="0" bIns="0" rtlCol="0" anchor="t">
            <a:spAutoFit/>
          </a:bodyPr>
          <a:lstStyle/>
          <a:p>
            <a:pPr algn="ctr">
              <a:lnSpc>
                <a:spcPts val="9099"/>
              </a:lnSpc>
            </a:pPr>
            <a:r>
              <a:rPr lang="en-US" sz="11500" dirty="0">
                <a:solidFill>
                  <a:srgbClr val="2A2E3A"/>
                </a:solidFill>
                <a:latin typeface="Klein Bold"/>
              </a:rPr>
              <a:t>Thank</a:t>
            </a:r>
          </a:p>
          <a:p>
            <a:pPr algn="ctr">
              <a:lnSpc>
                <a:spcPts val="9099"/>
              </a:lnSpc>
            </a:pPr>
            <a:r>
              <a:rPr lang="en-US" sz="11500" dirty="0">
                <a:solidFill>
                  <a:srgbClr val="718BAB"/>
                </a:solidFill>
                <a:latin typeface="Klein Bold"/>
              </a:rPr>
              <a:t>You</a:t>
            </a:r>
          </a:p>
        </p:txBody>
      </p:sp>
      <p:sp>
        <p:nvSpPr>
          <p:cNvPr id="2" name="Freeform 2">
            <a:extLst>
              <a:ext uri="{FF2B5EF4-FFF2-40B4-BE49-F238E27FC236}">
                <a16:creationId xmlns="" xmlns:a16="http://schemas.microsoft.com/office/drawing/2014/main" id="{0AEBE8B2-9B74-6518-F78F-2E601A6A73F9}"/>
              </a:ext>
            </a:extLst>
          </p:cNvPr>
          <p:cNvSpPr/>
          <p:nvPr/>
        </p:nvSpPr>
        <p:spPr>
          <a:xfrm>
            <a:off x="3124200" y="3783667"/>
            <a:ext cx="2971800" cy="2719666"/>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spTree>
    <p:extLst>
      <p:ext uri="{BB962C8B-B14F-4D97-AF65-F5344CB8AC3E}">
        <p14:creationId xmlns="" xmlns:p14="http://schemas.microsoft.com/office/powerpoint/2010/main" val="8059407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8288000" cy="3238500"/>
            <a:chOff x="0" y="0"/>
            <a:chExt cx="4816593" cy="1094989"/>
          </a:xfrm>
        </p:grpSpPr>
        <p:sp>
          <p:nvSpPr>
            <p:cNvPr id="3" name="Freeform 3"/>
            <p:cNvSpPr/>
            <p:nvPr/>
          </p:nvSpPr>
          <p:spPr>
            <a:xfrm>
              <a:off x="0" y="0"/>
              <a:ext cx="4816592" cy="1094988"/>
            </a:xfrm>
            <a:custGeom>
              <a:avLst/>
              <a:gdLst/>
              <a:ahLst/>
              <a:cxnLst/>
              <a:rect l="l" t="t" r="r" b="b"/>
              <a:pathLst>
                <a:path w="4816592" h="1094988">
                  <a:moveTo>
                    <a:pt x="0" y="0"/>
                  </a:moveTo>
                  <a:lnTo>
                    <a:pt x="4816592" y="0"/>
                  </a:lnTo>
                  <a:lnTo>
                    <a:pt x="4816592" y="1094988"/>
                  </a:lnTo>
                  <a:lnTo>
                    <a:pt x="0" y="1094988"/>
                  </a:lnTo>
                  <a:close/>
                </a:path>
              </a:pathLst>
            </a:custGeom>
            <a:solidFill>
              <a:srgbClr val="F4F4F4"/>
            </a:solidFill>
          </p:spPr>
          <p:txBody>
            <a:bodyPr/>
            <a:lstStyle/>
            <a:p>
              <a:endParaRPr lang="en-IN"/>
            </a:p>
          </p:txBody>
        </p:sp>
        <p:sp>
          <p:nvSpPr>
            <p:cNvPr id="4" name="TextBox 4"/>
            <p:cNvSpPr txBox="1"/>
            <p:nvPr/>
          </p:nvSpPr>
          <p:spPr>
            <a:xfrm>
              <a:off x="0" y="-38100"/>
              <a:ext cx="4816593" cy="1133089"/>
            </a:xfrm>
            <a:prstGeom prst="rect">
              <a:avLst/>
            </a:prstGeom>
          </p:spPr>
          <p:txBody>
            <a:bodyPr lIns="50800" tIns="50800" rIns="50800" bIns="50800" rtlCol="0" anchor="ctr"/>
            <a:lstStyle/>
            <a:p>
              <a:pPr algn="ctr">
                <a:lnSpc>
                  <a:spcPts val="2100"/>
                </a:lnSpc>
              </a:pPr>
              <a:endParaRPr/>
            </a:p>
          </p:txBody>
        </p:sp>
      </p:grpSp>
      <p:graphicFrame>
        <p:nvGraphicFramePr>
          <p:cNvPr id="5" name="Table 5"/>
          <p:cNvGraphicFramePr>
            <a:graphicFrameLocks noGrp="1"/>
          </p:cNvGraphicFramePr>
          <p:nvPr>
            <p:extLst>
              <p:ext uri="{D42A27DB-BD31-4B8C-83A1-F6EECF244321}">
                <p14:modId xmlns="" xmlns:p14="http://schemas.microsoft.com/office/powerpoint/2010/main" val="468328879"/>
              </p:ext>
            </p:extLst>
          </p:nvPr>
        </p:nvGraphicFramePr>
        <p:xfrm>
          <a:off x="1028700" y="3848100"/>
          <a:ext cx="16230600" cy="5825608"/>
        </p:xfrm>
        <a:graphic>
          <a:graphicData uri="http://schemas.openxmlformats.org/drawingml/2006/table">
            <a:tbl>
              <a:tblPr/>
              <a:tblGrid>
                <a:gridCol w="1888673">
                  <a:extLst>
                    <a:ext uri="{9D8B030D-6E8A-4147-A177-3AD203B41FA5}">
                      <a16:colId xmlns="" xmlns:a16="http://schemas.microsoft.com/office/drawing/2014/main" val="20000"/>
                    </a:ext>
                  </a:extLst>
                </a:gridCol>
                <a:gridCol w="6173204">
                  <a:extLst>
                    <a:ext uri="{9D8B030D-6E8A-4147-A177-3AD203B41FA5}">
                      <a16:colId xmlns="" xmlns:a16="http://schemas.microsoft.com/office/drawing/2014/main" val="20001"/>
                    </a:ext>
                  </a:extLst>
                </a:gridCol>
                <a:gridCol w="1888673">
                  <a:extLst>
                    <a:ext uri="{9D8B030D-6E8A-4147-A177-3AD203B41FA5}">
                      <a16:colId xmlns="" xmlns:a16="http://schemas.microsoft.com/office/drawing/2014/main" val="20002"/>
                    </a:ext>
                  </a:extLst>
                </a:gridCol>
                <a:gridCol w="6280050">
                  <a:extLst>
                    <a:ext uri="{9D8B030D-6E8A-4147-A177-3AD203B41FA5}">
                      <a16:colId xmlns="" xmlns:a16="http://schemas.microsoft.com/office/drawing/2014/main" val="20003"/>
                    </a:ext>
                  </a:extLst>
                </a:gridCol>
              </a:tblGrid>
              <a:tr h="1456402">
                <a:tc>
                  <a:txBody>
                    <a:bodyPr/>
                    <a:lstStyle/>
                    <a:p>
                      <a:pPr algn="ctr">
                        <a:lnSpc>
                          <a:spcPts val="3359"/>
                        </a:lnSpc>
                        <a:defRPr/>
                      </a:pPr>
                      <a:r>
                        <a:rPr lang="en-US" sz="2399" dirty="0">
                          <a:solidFill>
                            <a:srgbClr val="2A2E3A"/>
                          </a:solidFill>
                          <a:latin typeface="Helios Bold"/>
                        </a:rPr>
                        <a:t>1</a:t>
                      </a:r>
                      <a:endParaRPr lang="en-US" sz="1100" dirty="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solidFill>
                      <a:srgbClr val="C0CFE1"/>
                    </a:solidFill>
                  </a:tcPr>
                </a:tc>
                <a:tc>
                  <a:txBody>
                    <a:bodyPr/>
                    <a:lstStyle/>
                    <a:p>
                      <a:pPr algn="l">
                        <a:lnSpc>
                          <a:spcPts val="3359"/>
                        </a:lnSpc>
                        <a:defRPr/>
                      </a:pPr>
                      <a:r>
                        <a:rPr lang="en-US" sz="2399" dirty="0">
                          <a:solidFill>
                            <a:srgbClr val="2A2E3A"/>
                          </a:solidFill>
                          <a:latin typeface="Helios"/>
                        </a:rPr>
                        <a:t>Analysis of GSTN, BIFA, e-Waybill and MCA database</a:t>
                      </a:r>
                      <a:endParaRPr lang="en-US" sz="1100" dirty="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tcPr>
                </a:tc>
                <a:tc>
                  <a:txBody>
                    <a:bodyPr/>
                    <a:lstStyle/>
                    <a:p>
                      <a:pPr algn="ctr">
                        <a:lnSpc>
                          <a:spcPts val="3359"/>
                        </a:lnSpc>
                        <a:defRPr/>
                      </a:pPr>
                      <a:r>
                        <a:rPr lang="en-US" sz="2399">
                          <a:solidFill>
                            <a:srgbClr val="2A2E3A"/>
                          </a:solidFill>
                          <a:latin typeface="Helios Bold"/>
                        </a:rPr>
                        <a:t>5</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solidFill>
                      <a:srgbClr val="C0CFE1"/>
                    </a:solidFill>
                  </a:tcPr>
                </a:tc>
                <a:tc>
                  <a:txBody>
                    <a:bodyPr/>
                    <a:lstStyle/>
                    <a:p>
                      <a:pPr algn="l">
                        <a:lnSpc>
                          <a:spcPts val="3359"/>
                        </a:lnSpc>
                        <a:defRPr/>
                      </a:pPr>
                      <a:r>
                        <a:rPr lang="en-US" sz="2399">
                          <a:solidFill>
                            <a:srgbClr val="2A2E3A"/>
                          </a:solidFill>
                          <a:latin typeface="Helios"/>
                        </a:rPr>
                        <a:t>Taking help of Cyber Forensic Unit and other agencies</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tcPr>
                </a:tc>
                <a:extLst>
                  <a:ext uri="{0D108BD9-81ED-4DB2-BD59-A6C34878D82A}">
                    <a16:rowId xmlns="" xmlns:a16="http://schemas.microsoft.com/office/drawing/2014/main" val="10000"/>
                  </a:ext>
                </a:extLst>
              </a:tr>
              <a:tr h="1456402">
                <a:tc>
                  <a:txBody>
                    <a:bodyPr/>
                    <a:lstStyle/>
                    <a:p>
                      <a:pPr algn="ctr">
                        <a:lnSpc>
                          <a:spcPts val="3359"/>
                        </a:lnSpc>
                        <a:defRPr/>
                      </a:pPr>
                      <a:r>
                        <a:rPr lang="en-US" sz="2399">
                          <a:solidFill>
                            <a:srgbClr val="2A2E3A"/>
                          </a:solidFill>
                          <a:latin typeface="Helios Bold"/>
                        </a:rPr>
                        <a:t>2</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solidFill>
                      <a:srgbClr val="C0CFE1"/>
                    </a:solidFill>
                  </a:tcPr>
                </a:tc>
                <a:tc>
                  <a:txBody>
                    <a:bodyPr/>
                    <a:lstStyle/>
                    <a:p>
                      <a:pPr algn="l">
                        <a:lnSpc>
                          <a:spcPts val="3359"/>
                        </a:lnSpc>
                        <a:defRPr/>
                      </a:pPr>
                      <a:r>
                        <a:rPr lang="en-US" sz="2399" dirty="0">
                          <a:solidFill>
                            <a:srgbClr val="2A2E3A"/>
                          </a:solidFill>
                          <a:latin typeface="Helios"/>
                        </a:rPr>
                        <a:t>Mobile number-based search</a:t>
                      </a:r>
                      <a:endParaRPr lang="en-US" sz="1100" dirty="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tcPr>
                </a:tc>
                <a:tc>
                  <a:txBody>
                    <a:bodyPr/>
                    <a:lstStyle/>
                    <a:p>
                      <a:pPr algn="ctr">
                        <a:lnSpc>
                          <a:spcPts val="3359"/>
                        </a:lnSpc>
                        <a:defRPr/>
                      </a:pPr>
                      <a:r>
                        <a:rPr lang="en-US" sz="2399">
                          <a:solidFill>
                            <a:srgbClr val="2A2E3A"/>
                          </a:solidFill>
                          <a:latin typeface="Helios Bold"/>
                        </a:rPr>
                        <a:t>6</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solidFill>
                      <a:srgbClr val="C0CFE1"/>
                    </a:solidFill>
                  </a:tcPr>
                </a:tc>
                <a:tc>
                  <a:txBody>
                    <a:bodyPr/>
                    <a:lstStyle/>
                    <a:p>
                      <a:pPr algn="l">
                        <a:lnSpc>
                          <a:spcPts val="3359"/>
                        </a:lnSpc>
                        <a:defRPr/>
                      </a:pPr>
                      <a:r>
                        <a:rPr lang="en-US" sz="2399">
                          <a:solidFill>
                            <a:srgbClr val="2A2E3A"/>
                          </a:solidFill>
                          <a:latin typeface="Helios"/>
                        </a:rPr>
                        <a:t>Analysis of several hundreds of digital evidences</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tcPr>
                </a:tc>
                <a:extLst>
                  <a:ext uri="{0D108BD9-81ED-4DB2-BD59-A6C34878D82A}">
                    <a16:rowId xmlns="" xmlns:a16="http://schemas.microsoft.com/office/drawing/2014/main" val="10001"/>
                  </a:ext>
                </a:extLst>
              </a:tr>
              <a:tr h="1456402">
                <a:tc>
                  <a:txBody>
                    <a:bodyPr/>
                    <a:lstStyle/>
                    <a:p>
                      <a:pPr algn="ctr">
                        <a:lnSpc>
                          <a:spcPts val="3359"/>
                        </a:lnSpc>
                        <a:defRPr/>
                      </a:pPr>
                      <a:r>
                        <a:rPr lang="en-US" sz="2399">
                          <a:solidFill>
                            <a:srgbClr val="2A2E3A"/>
                          </a:solidFill>
                          <a:latin typeface="Helios Bold"/>
                        </a:rPr>
                        <a:t>3</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solidFill>
                      <a:srgbClr val="C0CFE1"/>
                    </a:solidFill>
                  </a:tcPr>
                </a:tc>
                <a:tc>
                  <a:txBody>
                    <a:bodyPr/>
                    <a:lstStyle/>
                    <a:p>
                      <a:pPr algn="l">
                        <a:lnSpc>
                          <a:spcPts val="3359"/>
                        </a:lnSpc>
                        <a:defRPr/>
                      </a:pPr>
                      <a:r>
                        <a:rPr lang="en-US" sz="2399" dirty="0">
                          <a:solidFill>
                            <a:srgbClr val="2A2E3A"/>
                          </a:solidFill>
                          <a:latin typeface="Helios"/>
                        </a:rPr>
                        <a:t>Verification of bank KYC documents and contact details</a:t>
                      </a:r>
                      <a:endParaRPr lang="en-US" sz="1100" dirty="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tcPr>
                </a:tc>
                <a:tc>
                  <a:txBody>
                    <a:bodyPr/>
                    <a:lstStyle/>
                    <a:p>
                      <a:pPr algn="ctr">
                        <a:lnSpc>
                          <a:spcPts val="3359"/>
                        </a:lnSpc>
                        <a:defRPr/>
                      </a:pPr>
                      <a:r>
                        <a:rPr lang="en-US" sz="2399">
                          <a:solidFill>
                            <a:srgbClr val="2A2E3A"/>
                          </a:solidFill>
                          <a:latin typeface="Helios Bold"/>
                        </a:rPr>
                        <a:t>7</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solidFill>
                      <a:srgbClr val="C0CFE1"/>
                    </a:solidFill>
                  </a:tcPr>
                </a:tc>
                <a:tc>
                  <a:txBody>
                    <a:bodyPr/>
                    <a:lstStyle/>
                    <a:p>
                      <a:pPr algn="l">
                        <a:lnSpc>
                          <a:spcPts val="3359"/>
                        </a:lnSpc>
                        <a:defRPr/>
                      </a:pPr>
                      <a:r>
                        <a:rPr lang="en-US" sz="2399">
                          <a:solidFill>
                            <a:srgbClr val="2A2E3A"/>
                          </a:solidFill>
                          <a:latin typeface="Helios"/>
                        </a:rPr>
                        <a:t>Money trail analysis</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tcPr>
                </a:tc>
                <a:extLst>
                  <a:ext uri="{0D108BD9-81ED-4DB2-BD59-A6C34878D82A}">
                    <a16:rowId xmlns="" xmlns:a16="http://schemas.microsoft.com/office/drawing/2014/main" val="10002"/>
                  </a:ext>
                </a:extLst>
              </a:tr>
              <a:tr h="1456402">
                <a:tc>
                  <a:txBody>
                    <a:bodyPr/>
                    <a:lstStyle/>
                    <a:p>
                      <a:pPr algn="ctr">
                        <a:lnSpc>
                          <a:spcPts val="3359"/>
                        </a:lnSpc>
                        <a:defRPr/>
                      </a:pPr>
                      <a:r>
                        <a:rPr lang="en-US" sz="2399">
                          <a:solidFill>
                            <a:srgbClr val="2A2E3A"/>
                          </a:solidFill>
                          <a:latin typeface="Helios Bold"/>
                        </a:rPr>
                        <a:t>4</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solidFill>
                      <a:srgbClr val="C0CFE1"/>
                    </a:solidFill>
                  </a:tcPr>
                </a:tc>
                <a:tc>
                  <a:txBody>
                    <a:bodyPr/>
                    <a:lstStyle/>
                    <a:p>
                      <a:pPr algn="l">
                        <a:lnSpc>
                          <a:spcPts val="3359"/>
                        </a:lnSpc>
                        <a:defRPr/>
                      </a:pPr>
                      <a:r>
                        <a:rPr lang="en-US" sz="2399">
                          <a:solidFill>
                            <a:srgbClr val="2A2E3A"/>
                          </a:solidFill>
                          <a:latin typeface="Helios"/>
                        </a:rPr>
                        <a:t>Analysis of call record and IP address details </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tcPr>
                </a:tc>
                <a:tc>
                  <a:txBody>
                    <a:bodyPr/>
                    <a:lstStyle/>
                    <a:p>
                      <a:pPr algn="ctr">
                        <a:lnSpc>
                          <a:spcPts val="3359"/>
                        </a:lnSpc>
                        <a:defRPr/>
                      </a:pPr>
                      <a:r>
                        <a:rPr lang="en-US" sz="2399">
                          <a:solidFill>
                            <a:srgbClr val="2A2E3A"/>
                          </a:solidFill>
                          <a:latin typeface="Helios Bold"/>
                        </a:rPr>
                        <a:t>8</a:t>
                      </a:r>
                      <a:endParaRPr lang="en-US" sz="110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solidFill>
                      <a:srgbClr val="C0CFE1"/>
                    </a:solidFill>
                  </a:tcPr>
                </a:tc>
                <a:tc>
                  <a:txBody>
                    <a:bodyPr/>
                    <a:lstStyle/>
                    <a:p>
                      <a:pPr algn="l">
                        <a:lnSpc>
                          <a:spcPts val="3359"/>
                        </a:lnSpc>
                        <a:defRPr/>
                      </a:pPr>
                      <a:r>
                        <a:rPr lang="en-US" sz="2399" dirty="0">
                          <a:solidFill>
                            <a:srgbClr val="2A2E3A"/>
                          </a:solidFill>
                          <a:latin typeface="Helios"/>
                        </a:rPr>
                        <a:t>Identifying stages of placement, layering and integration of money</a:t>
                      </a:r>
                      <a:endParaRPr lang="en-US" sz="1100" dirty="0"/>
                    </a:p>
                  </a:txBody>
                  <a:tcPr marL="190500" marR="190500" marT="190500" marB="190500" anchor="ctr">
                    <a:lnL w="9525" cap="flat" cmpd="sng" algn="ctr">
                      <a:solidFill>
                        <a:srgbClr val="2A2E3A"/>
                      </a:solidFill>
                      <a:prstDash val="solid"/>
                      <a:round/>
                      <a:headEnd type="none" w="med" len="med"/>
                      <a:tailEnd type="none" w="med" len="med"/>
                    </a:lnL>
                    <a:lnR w="9525" cap="flat" cmpd="sng" algn="ctr">
                      <a:solidFill>
                        <a:srgbClr val="2A2E3A"/>
                      </a:solidFill>
                      <a:prstDash val="solid"/>
                      <a:round/>
                      <a:headEnd type="none" w="med" len="med"/>
                      <a:tailEnd type="none" w="med" len="med"/>
                    </a:lnR>
                    <a:lnT w="9525" cap="flat" cmpd="sng" algn="ctr">
                      <a:solidFill>
                        <a:srgbClr val="2A2E3A"/>
                      </a:solidFill>
                      <a:prstDash val="solid"/>
                      <a:round/>
                      <a:headEnd type="none" w="med" len="med"/>
                      <a:tailEnd type="none" w="med" len="med"/>
                    </a:lnT>
                    <a:lnB w="9525" cap="flat" cmpd="sng" algn="ctr">
                      <a:solidFill>
                        <a:srgbClr val="2A2E3A"/>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7" name="TextBox 7"/>
          <p:cNvSpPr txBox="1"/>
          <p:nvPr/>
        </p:nvSpPr>
        <p:spPr>
          <a:xfrm>
            <a:off x="2148268" y="395287"/>
            <a:ext cx="13991465" cy="2273300"/>
          </a:xfrm>
          <a:prstGeom prst="rect">
            <a:avLst/>
          </a:prstGeom>
        </p:spPr>
        <p:txBody>
          <a:bodyPr lIns="0" tIns="0" rIns="0" bIns="0" rtlCol="0" anchor="t">
            <a:spAutoFit/>
          </a:bodyPr>
          <a:lstStyle/>
          <a:p>
            <a:pPr algn="ctr">
              <a:lnSpc>
                <a:spcPts val="9099"/>
              </a:lnSpc>
            </a:pPr>
            <a:r>
              <a:rPr lang="en-US" sz="6999" dirty="0">
                <a:solidFill>
                  <a:srgbClr val="153969"/>
                </a:solidFill>
                <a:latin typeface="Klein Bold"/>
              </a:rPr>
              <a:t>Various Methods used in Investigation</a:t>
            </a:r>
          </a:p>
        </p:txBody>
      </p:sp>
      <p:sp>
        <p:nvSpPr>
          <p:cNvPr id="9" name="Freeform 2">
            <a:extLst>
              <a:ext uri="{FF2B5EF4-FFF2-40B4-BE49-F238E27FC236}">
                <a16:creationId xmlns="" xmlns:a16="http://schemas.microsoft.com/office/drawing/2014/main" id="{0C443CB6-1D6B-B2CD-93AE-F77853A47F8B}"/>
              </a:ext>
            </a:extLst>
          </p:cNvPr>
          <p:cNvSpPr/>
          <p:nvPr/>
        </p:nvSpPr>
        <p:spPr>
          <a:xfrm>
            <a:off x="-5562600" y="-2019300"/>
            <a:ext cx="9677400" cy="8102600"/>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8" name="Snip Diagonal Corner Rectangle 7"/>
          <p:cNvSpPr/>
          <p:nvPr/>
        </p:nvSpPr>
        <p:spPr>
          <a:xfrm>
            <a:off x="152400" y="1409700"/>
            <a:ext cx="3657600" cy="2209800"/>
          </a:xfrm>
          <a:prstGeom prst="snip2Diag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4800" b="1" dirty="0" smtClean="0"/>
              <a:t>Fake ITC Racket</a:t>
            </a:r>
            <a:endParaRPr lang="en-US" sz="4800" b="1"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45896" y="-2519688"/>
            <a:ext cx="15978794" cy="15978794"/>
          </a:xfrm>
          <a:custGeom>
            <a:avLst/>
            <a:gdLst/>
            <a:ahLst/>
            <a:cxnLst/>
            <a:rect l="l" t="t" r="r" b="b"/>
            <a:pathLst>
              <a:path w="15978794" h="15978794">
                <a:moveTo>
                  <a:pt x="0" y="0"/>
                </a:moveTo>
                <a:lnTo>
                  <a:pt x="15978794" y="0"/>
                </a:lnTo>
                <a:lnTo>
                  <a:pt x="15978794" y="15978794"/>
                </a:lnTo>
                <a:lnTo>
                  <a:pt x="0" y="1597879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graphicFrame>
        <p:nvGraphicFramePr>
          <p:cNvPr id="3" name="Table 3"/>
          <p:cNvGraphicFramePr>
            <a:graphicFrameLocks noGrp="1"/>
          </p:cNvGraphicFramePr>
          <p:nvPr/>
        </p:nvGraphicFramePr>
        <p:xfrm>
          <a:off x="744958" y="285810"/>
          <a:ext cx="6673405" cy="9403852"/>
        </p:xfrm>
        <a:graphic>
          <a:graphicData uri="http://schemas.openxmlformats.org/drawingml/2006/table">
            <a:tbl>
              <a:tblPr/>
              <a:tblGrid>
                <a:gridCol w="6673405">
                  <a:extLst>
                    <a:ext uri="{9D8B030D-6E8A-4147-A177-3AD203B41FA5}">
                      <a16:colId xmlns="" xmlns:a16="http://schemas.microsoft.com/office/drawing/2014/main" val="20000"/>
                    </a:ext>
                  </a:extLst>
                </a:gridCol>
              </a:tblGrid>
              <a:tr h="9403852">
                <a:tc>
                  <a:txBody>
                    <a:bodyPr/>
                    <a:lstStyle/>
                    <a:p>
                      <a:pPr marL="647689" lvl="1" indent="-323844" algn="l">
                        <a:lnSpc>
                          <a:spcPts val="7019"/>
                        </a:lnSpc>
                        <a:buFont typeface="Arial"/>
                        <a:buChar char="•"/>
                        <a:defRPr/>
                      </a:pPr>
                      <a:r>
                        <a:rPr lang="en-US" sz="2999" dirty="0">
                          <a:solidFill>
                            <a:srgbClr val="000000"/>
                          </a:solidFill>
                          <a:latin typeface="Helios Bold"/>
                        </a:rPr>
                        <a:t>Municipal Corporations</a:t>
                      </a:r>
                      <a:endParaRPr lang="en-US" sz="1100" dirty="0"/>
                    </a:p>
                    <a:p>
                      <a:pPr marL="647689" lvl="1" indent="-323844">
                        <a:lnSpc>
                          <a:spcPts val="7019"/>
                        </a:lnSpc>
                        <a:buFont typeface="Arial"/>
                        <a:buChar char="•"/>
                      </a:pPr>
                      <a:r>
                        <a:rPr lang="en-US" sz="2999" dirty="0">
                          <a:solidFill>
                            <a:srgbClr val="000000"/>
                          </a:solidFill>
                          <a:latin typeface="Helios Bold"/>
                        </a:rPr>
                        <a:t>Gram Panchayat</a:t>
                      </a:r>
                    </a:p>
                    <a:p>
                      <a:pPr marL="647689" lvl="1" indent="-323844">
                        <a:lnSpc>
                          <a:spcPts val="7019"/>
                        </a:lnSpc>
                        <a:buFont typeface="Arial"/>
                        <a:buChar char="•"/>
                      </a:pPr>
                      <a:r>
                        <a:rPr lang="en-US" sz="2999" dirty="0">
                          <a:solidFill>
                            <a:srgbClr val="000000"/>
                          </a:solidFill>
                          <a:latin typeface="Helios Bold"/>
                        </a:rPr>
                        <a:t>Banks</a:t>
                      </a:r>
                    </a:p>
                    <a:p>
                      <a:pPr marL="647689" lvl="1" indent="-323844">
                        <a:lnSpc>
                          <a:spcPts val="7019"/>
                        </a:lnSpc>
                        <a:buFont typeface="Arial"/>
                        <a:buChar char="•"/>
                      </a:pPr>
                      <a:r>
                        <a:rPr lang="en-US" sz="2999" dirty="0">
                          <a:solidFill>
                            <a:srgbClr val="000000"/>
                          </a:solidFill>
                          <a:latin typeface="Helios Bold"/>
                        </a:rPr>
                        <a:t>Post Offices</a:t>
                      </a:r>
                    </a:p>
                    <a:p>
                      <a:pPr marL="647689" lvl="1" indent="-323844">
                        <a:lnSpc>
                          <a:spcPts val="7019"/>
                        </a:lnSpc>
                        <a:buFont typeface="Arial"/>
                        <a:buChar char="•"/>
                      </a:pPr>
                      <a:r>
                        <a:rPr lang="en-US" sz="2999" dirty="0">
                          <a:solidFill>
                            <a:srgbClr val="000000"/>
                          </a:solidFill>
                          <a:latin typeface="Helios Bold"/>
                        </a:rPr>
                        <a:t>Residential Address of the Actual Landowner of the premises</a:t>
                      </a:r>
                    </a:p>
                    <a:p>
                      <a:pPr marL="647689" lvl="1" indent="-323844">
                        <a:lnSpc>
                          <a:spcPts val="7019"/>
                        </a:lnSpc>
                        <a:buFont typeface="Arial"/>
                        <a:buChar char="•"/>
                      </a:pPr>
                      <a:r>
                        <a:rPr lang="en-US" sz="2999" dirty="0">
                          <a:solidFill>
                            <a:srgbClr val="000000"/>
                          </a:solidFill>
                          <a:latin typeface="Helios Bold"/>
                        </a:rPr>
                        <a:t>Notary Officer ( whose signature was forged in the documents )</a:t>
                      </a:r>
                    </a:p>
                  </a:txBody>
                  <a:tcPr marL="142875" marR="142875" marT="142875" marB="142875"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4" name="TextBox 4"/>
          <p:cNvSpPr txBox="1"/>
          <p:nvPr/>
        </p:nvSpPr>
        <p:spPr>
          <a:xfrm>
            <a:off x="11701793" y="1352841"/>
            <a:ext cx="5827996" cy="4023474"/>
          </a:xfrm>
          <a:prstGeom prst="rect">
            <a:avLst/>
          </a:prstGeom>
        </p:spPr>
        <p:txBody>
          <a:bodyPr lIns="0" tIns="0" rIns="0" bIns="0" rtlCol="0" anchor="t">
            <a:spAutoFit/>
          </a:bodyPr>
          <a:lstStyle/>
          <a:p>
            <a:pPr>
              <a:lnSpc>
                <a:spcPts val="6281"/>
              </a:lnSpc>
            </a:pPr>
            <a:r>
              <a:rPr lang="en-US" sz="4832" dirty="0">
                <a:solidFill>
                  <a:srgbClr val="FFFFFF"/>
                </a:solidFill>
                <a:latin typeface="Klein Bold"/>
              </a:rPr>
              <a:t>Extensive field Investigations and recording of statements</a:t>
            </a:r>
          </a:p>
          <a:p>
            <a:pPr>
              <a:lnSpc>
                <a:spcPts val="6281"/>
              </a:lnSpc>
            </a:pPr>
            <a:endParaRPr lang="en-US" sz="4832" dirty="0">
              <a:solidFill>
                <a:srgbClr val="FFFFFF"/>
              </a:solidFill>
              <a:latin typeface="Klein Bold"/>
            </a:endParaRPr>
          </a:p>
        </p:txBody>
      </p:sp>
      <p:sp>
        <p:nvSpPr>
          <p:cNvPr id="5" name="TextBox 5"/>
          <p:cNvSpPr txBox="1"/>
          <p:nvPr/>
        </p:nvSpPr>
        <p:spPr>
          <a:xfrm>
            <a:off x="11705769" y="5136782"/>
            <a:ext cx="5827996" cy="3278703"/>
          </a:xfrm>
          <a:prstGeom prst="rect">
            <a:avLst/>
          </a:prstGeom>
        </p:spPr>
        <p:txBody>
          <a:bodyPr lIns="0" tIns="0" rIns="0" bIns="0" rtlCol="0" anchor="t">
            <a:spAutoFit/>
          </a:bodyPr>
          <a:lstStyle/>
          <a:p>
            <a:pPr>
              <a:lnSpc>
                <a:spcPts val="3735"/>
              </a:lnSpc>
            </a:pPr>
            <a:r>
              <a:rPr lang="en-US" sz="2667" i="1" dirty="0">
                <a:solidFill>
                  <a:srgbClr val="FFFFFF"/>
                </a:solidFill>
                <a:latin typeface="Helios"/>
              </a:rPr>
              <a:t>In order to verify the </a:t>
            </a:r>
            <a:r>
              <a:rPr lang="en-US" sz="2667" i="1" dirty="0" err="1">
                <a:solidFill>
                  <a:srgbClr val="FFFFFF"/>
                </a:solidFill>
                <a:latin typeface="Helios"/>
              </a:rPr>
              <a:t>bonafide</a:t>
            </a:r>
            <a:r>
              <a:rPr lang="en-US" sz="2667" i="1" dirty="0">
                <a:solidFill>
                  <a:srgbClr val="FFFFFF"/>
                </a:solidFill>
                <a:latin typeface="Helios"/>
              </a:rPr>
              <a:t> of the documents submitted for registration, the officials communicated with or visited the location of the following stake-holders to record statements/collect evidence.</a:t>
            </a:r>
          </a:p>
          <a:p>
            <a:pPr algn="l">
              <a:lnSpc>
                <a:spcPts val="3735"/>
              </a:lnSpc>
            </a:pPr>
            <a:endParaRPr lang="en-US" sz="2667" dirty="0">
              <a:solidFill>
                <a:srgbClr val="FFFFFF"/>
              </a:solidFill>
              <a:latin typeface="Helios"/>
            </a:endParaRPr>
          </a:p>
        </p:txBody>
      </p:sp>
      <p:sp>
        <p:nvSpPr>
          <p:cNvPr id="7" name="TextBox 7"/>
          <p:cNvSpPr txBox="1"/>
          <p:nvPr/>
        </p:nvSpPr>
        <p:spPr>
          <a:xfrm>
            <a:off x="8458200" y="8531185"/>
            <a:ext cx="8839200" cy="886525"/>
          </a:xfrm>
          <a:prstGeom prst="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lnSpc>
                <a:spcPts val="3639"/>
              </a:lnSpc>
              <a:spcBef>
                <a:spcPct val="0"/>
              </a:spcBef>
            </a:pPr>
            <a:r>
              <a:rPr lang="en-US" sz="2599" dirty="0">
                <a:solidFill>
                  <a:srgbClr val="F4F4F4"/>
                </a:solidFill>
                <a:latin typeface="Helios Bold Italics"/>
              </a:rPr>
              <a:t>Note : As many as 157 statements were recorded in 4 cases of investigation.</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97350" y="-1409700"/>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7" name="Freeform 7"/>
          <p:cNvSpPr/>
          <p:nvPr/>
        </p:nvSpPr>
        <p:spPr>
          <a:xfrm>
            <a:off x="13868400" y="944088"/>
            <a:ext cx="1821708" cy="1821708"/>
          </a:xfrm>
          <a:custGeom>
            <a:avLst/>
            <a:gdLst/>
            <a:ahLst/>
            <a:cxnLst/>
            <a:rect l="l" t="t" r="r" b="b"/>
            <a:pathLst>
              <a:path w="2428944" h="2428944">
                <a:moveTo>
                  <a:pt x="0" y="0"/>
                </a:moveTo>
                <a:lnTo>
                  <a:pt x="2428944" y="0"/>
                </a:lnTo>
                <a:lnTo>
                  <a:pt x="2428944" y="2428944"/>
                </a:lnTo>
                <a:lnTo>
                  <a:pt x="0" y="2428944"/>
                </a:lnTo>
                <a:lnTo>
                  <a:pt x="0" y="0"/>
                </a:lnTo>
                <a:close/>
              </a:path>
            </a:pathLst>
          </a:custGeom>
          <a:blipFill>
            <a:blip r:embed="rId4" cstate="print">
              <a:alphaModFix amt="44999"/>
              <a:extLst>
                <a:ext uri="{96DAC541-7B7A-43D3-8B79-37D633B846F1}">
                  <asvg:svgBlip xmlns="" xmlns:asvg="http://schemas.microsoft.com/office/drawing/2016/SVG/main" r:embed="rId5"/>
                </a:ext>
              </a:extLst>
            </a:blip>
            <a:stretch>
              <a:fillRect/>
            </a:stretch>
          </a:blipFill>
        </p:spPr>
        <p:txBody>
          <a:bodyPr/>
          <a:lstStyle/>
          <a:p>
            <a:endParaRPr lang="en-IN"/>
          </a:p>
        </p:txBody>
      </p:sp>
      <p:grpSp>
        <p:nvGrpSpPr>
          <p:cNvPr id="9" name="Group 9"/>
          <p:cNvGrpSpPr/>
          <p:nvPr/>
        </p:nvGrpSpPr>
        <p:grpSpPr>
          <a:xfrm>
            <a:off x="9296400" y="3848100"/>
            <a:ext cx="8083577" cy="3958496"/>
            <a:chOff x="0" y="-38100"/>
            <a:chExt cx="2129008" cy="1042567"/>
          </a:xfrm>
        </p:grpSpPr>
        <p:sp>
          <p:nvSpPr>
            <p:cNvPr id="10" name="Freeform 10"/>
            <p:cNvSpPr/>
            <p:nvPr/>
          </p:nvSpPr>
          <p:spPr>
            <a:xfrm>
              <a:off x="0" y="0"/>
              <a:ext cx="2129008" cy="1004467"/>
            </a:xfrm>
            <a:custGeom>
              <a:avLst/>
              <a:gdLst/>
              <a:ahLst/>
              <a:cxnLst/>
              <a:rect l="l" t="t" r="r" b="b"/>
              <a:pathLst>
                <a:path w="2129008" h="1004467">
                  <a:moveTo>
                    <a:pt x="48844" y="0"/>
                  </a:moveTo>
                  <a:lnTo>
                    <a:pt x="2080164" y="0"/>
                  </a:lnTo>
                  <a:cubicBezTo>
                    <a:pt x="2107140" y="0"/>
                    <a:pt x="2129008" y="21868"/>
                    <a:pt x="2129008" y="48844"/>
                  </a:cubicBezTo>
                  <a:lnTo>
                    <a:pt x="2129008" y="955622"/>
                  </a:lnTo>
                  <a:cubicBezTo>
                    <a:pt x="2129008" y="982598"/>
                    <a:pt x="2107140" y="1004467"/>
                    <a:pt x="2080164" y="1004467"/>
                  </a:cubicBezTo>
                  <a:lnTo>
                    <a:pt x="48844" y="1004467"/>
                  </a:lnTo>
                  <a:cubicBezTo>
                    <a:pt x="21868" y="1004467"/>
                    <a:pt x="0" y="982598"/>
                    <a:pt x="0" y="955622"/>
                  </a:cubicBezTo>
                  <a:lnTo>
                    <a:pt x="0" y="48844"/>
                  </a:lnTo>
                  <a:cubicBezTo>
                    <a:pt x="0" y="21868"/>
                    <a:pt x="21868" y="0"/>
                    <a:pt x="48844" y="0"/>
                  </a:cubicBezTo>
                  <a:close/>
                </a:path>
              </a:pathLst>
            </a:custGeom>
            <a:solidFill>
              <a:srgbClr val="153969"/>
            </a:solidFill>
          </p:spPr>
          <p:txBody>
            <a:bodyPr/>
            <a:lstStyle/>
            <a:p>
              <a:endParaRPr lang="en-IN"/>
            </a:p>
          </p:txBody>
        </p:sp>
        <p:sp>
          <p:nvSpPr>
            <p:cNvPr id="11" name="TextBox 11"/>
            <p:cNvSpPr txBox="1"/>
            <p:nvPr/>
          </p:nvSpPr>
          <p:spPr>
            <a:xfrm>
              <a:off x="0" y="-38100"/>
              <a:ext cx="2129008" cy="1042567"/>
            </a:xfrm>
            <a:prstGeom prst="rect">
              <a:avLst/>
            </a:prstGeom>
          </p:spPr>
          <p:txBody>
            <a:bodyPr lIns="50800" tIns="50800" rIns="50800" bIns="50800" rtlCol="0" anchor="ctr"/>
            <a:lstStyle/>
            <a:p>
              <a:pPr>
                <a:lnSpc>
                  <a:spcPts val="4159"/>
                </a:lnSpc>
              </a:pPr>
              <a:r>
                <a:rPr lang="en-US" sz="3199" dirty="0">
                  <a:solidFill>
                    <a:srgbClr val="FFFFFF"/>
                  </a:solidFill>
                  <a:latin typeface="Helios Bold"/>
                </a:rPr>
                <a:t> </a:t>
              </a:r>
              <a:r>
                <a:rPr lang="en-US" sz="3200" dirty="0">
                  <a:solidFill>
                    <a:srgbClr val="FFFFFF"/>
                  </a:solidFill>
                  <a:latin typeface="Helios" panose="020B0604020202020204" charset="0"/>
                </a:rPr>
                <a:t>Total arrests			:	4</a:t>
              </a:r>
            </a:p>
            <a:p>
              <a:pPr>
                <a:lnSpc>
                  <a:spcPts val="4159"/>
                </a:lnSpc>
              </a:pPr>
              <a:r>
                <a:rPr lang="en-US" sz="3200" dirty="0">
                  <a:solidFill>
                    <a:srgbClr val="FFFFFF"/>
                  </a:solidFill>
                  <a:latin typeface="Helios" panose="020B0604020202020204" charset="0"/>
                </a:rPr>
                <a:t> Total ITC Involved		: </a:t>
              </a:r>
              <a:r>
                <a:rPr lang="en-US" sz="3200" dirty="0">
                  <a:solidFill>
                    <a:srgbClr val="FEFFEA"/>
                  </a:solidFill>
                  <a:latin typeface="Helios" panose="020B0604020202020204" charset="0"/>
                </a:rPr>
                <a:t>Rs. 863.88 Cr</a:t>
              </a:r>
            </a:p>
            <a:p>
              <a:pPr>
                <a:lnSpc>
                  <a:spcPts val="4159"/>
                </a:lnSpc>
              </a:pPr>
              <a:r>
                <a:rPr lang="en-US" sz="3200" dirty="0">
                  <a:solidFill>
                    <a:srgbClr val="FFFFFF"/>
                  </a:solidFill>
                  <a:latin typeface="Helios" panose="020B0604020202020204" charset="0"/>
                </a:rPr>
                <a:t> Total Turnover                : </a:t>
              </a:r>
              <a:r>
                <a:rPr lang="en-US" sz="3200" dirty="0">
                  <a:solidFill>
                    <a:srgbClr val="FEFFEA"/>
                  </a:solidFill>
                  <a:latin typeface="Helios" panose="020B0604020202020204" charset="0"/>
                </a:rPr>
                <a:t>Rs. 5766.38 Cr</a:t>
              </a:r>
              <a:endParaRPr lang="en-US" sz="3200" dirty="0">
                <a:solidFill>
                  <a:srgbClr val="FFFFFF"/>
                </a:solidFill>
                <a:latin typeface="Helios" panose="020B0604020202020204" charset="0"/>
              </a:endParaRPr>
            </a:p>
            <a:p>
              <a:pPr>
                <a:lnSpc>
                  <a:spcPts val="4159"/>
                </a:lnSpc>
              </a:pPr>
              <a:r>
                <a:rPr lang="en-US" sz="3200" dirty="0">
                  <a:solidFill>
                    <a:srgbClr val="FFFFFF"/>
                  </a:solidFill>
                  <a:latin typeface="Helios" panose="020B0604020202020204" charset="0"/>
                </a:rPr>
                <a:t> Linked PAN			</a:t>
              </a:r>
              <a:r>
                <a:rPr lang="en-US" sz="3200" dirty="0">
                  <a:solidFill>
                    <a:srgbClr val="FEFFEA"/>
                  </a:solidFill>
                  <a:latin typeface="Helios" panose="020B0604020202020204" charset="0"/>
                </a:rPr>
                <a:t>: 189</a:t>
              </a:r>
            </a:p>
            <a:p>
              <a:pPr>
                <a:lnSpc>
                  <a:spcPts val="4159"/>
                </a:lnSpc>
              </a:pPr>
              <a:r>
                <a:rPr lang="en-US" sz="3200" dirty="0">
                  <a:solidFill>
                    <a:srgbClr val="FFFFFF"/>
                  </a:solidFill>
                  <a:latin typeface="Helios" panose="020B0604020202020204" charset="0"/>
                </a:rPr>
                <a:t> All India linked RTPs  	</a:t>
              </a:r>
              <a:r>
                <a:rPr lang="en-US" sz="3200" dirty="0">
                  <a:solidFill>
                    <a:srgbClr val="FEFFEA"/>
                  </a:solidFill>
                  <a:latin typeface="Helios" panose="020B0604020202020204" charset="0"/>
                </a:rPr>
                <a:t>: 1512</a:t>
              </a:r>
            </a:p>
          </p:txBody>
        </p:sp>
      </p:grpSp>
      <p:sp>
        <p:nvSpPr>
          <p:cNvPr id="12" name="TextBox 12"/>
          <p:cNvSpPr txBox="1"/>
          <p:nvPr/>
        </p:nvSpPr>
        <p:spPr>
          <a:xfrm>
            <a:off x="585469" y="1855448"/>
            <a:ext cx="7180334" cy="2159117"/>
          </a:xfrm>
          <a:prstGeom prst="rect">
            <a:avLst/>
          </a:prstGeom>
        </p:spPr>
        <p:txBody>
          <a:bodyPr wrap="square" lIns="0" tIns="0" rIns="0" bIns="0" rtlCol="0" anchor="t">
            <a:spAutoFit/>
          </a:bodyPr>
          <a:lstStyle/>
          <a:p>
            <a:pPr>
              <a:lnSpc>
                <a:spcPts val="8501"/>
              </a:lnSpc>
            </a:pPr>
            <a:r>
              <a:rPr lang="en-US" sz="6539" dirty="0">
                <a:solidFill>
                  <a:srgbClr val="2A2E3A"/>
                </a:solidFill>
                <a:latin typeface="Klein Bold"/>
              </a:rPr>
              <a:t>Arrest </a:t>
            </a:r>
          </a:p>
          <a:p>
            <a:pPr>
              <a:lnSpc>
                <a:spcPts val="8501"/>
              </a:lnSpc>
            </a:pPr>
            <a:r>
              <a:rPr lang="en-US" sz="6539" dirty="0">
                <a:solidFill>
                  <a:srgbClr val="718BAB"/>
                </a:solidFill>
                <a:latin typeface="Klein Bold"/>
              </a:rPr>
              <a:t>of Masterminds :</a:t>
            </a:r>
          </a:p>
        </p:txBody>
      </p:sp>
      <p:sp>
        <p:nvSpPr>
          <p:cNvPr id="15" name="TextBox 15"/>
          <p:cNvSpPr txBox="1"/>
          <p:nvPr/>
        </p:nvSpPr>
        <p:spPr>
          <a:xfrm>
            <a:off x="1028700" y="6074375"/>
            <a:ext cx="7180334" cy="943400"/>
          </a:xfrm>
          <a:prstGeom prst="rect">
            <a:avLst/>
          </a:prstGeom>
        </p:spPr>
        <p:txBody>
          <a:bodyPr lIns="0" tIns="0" rIns="0" bIns="0" rtlCol="0" anchor="t">
            <a:spAutoFit/>
          </a:bodyPr>
          <a:lstStyle/>
          <a:p>
            <a:pPr>
              <a:lnSpc>
                <a:spcPts val="7504"/>
              </a:lnSpc>
            </a:pPr>
            <a:r>
              <a:rPr lang="en-US" sz="5772" dirty="0">
                <a:solidFill>
                  <a:srgbClr val="718BAB"/>
                </a:solidFill>
                <a:latin typeface="Klein Bold"/>
              </a:rPr>
              <a:t>Facts &amp; Figures</a:t>
            </a:r>
          </a:p>
        </p:txBody>
      </p:sp>
      <p:grpSp>
        <p:nvGrpSpPr>
          <p:cNvPr id="21" name="Group 20">
            <a:extLst>
              <a:ext uri="{FF2B5EF4-FFF2-40B4-BE49-F238E27FC236}">
                <a16:creationId xmlns="" xmlns:a16="http://schemas.microsoft.com/office/drawing/2014/main" id="{D49981CA-CA35-D656-F07D-ABA5F5BE5D3D}"/>
              </a:ext>
            </a:extLst>
          </p:cNvPr>
          <p:cNvGrpSpPr/>
          <p:nvPr/>
        </p:nvGrpSpPr>
        <p:grpSpPr>
          <a:xfrm>
            <a:off x="10043672" y="944088"/>
            <a:ext cx="1821708" cy="1821708"/>
            <a:chOff x="10043672" y="944088"/>
            <a:chExt cx="1821708" cy="1821708"/>
          </a:xfrm>
        </p:grpSpPr>
        <p:sp>
          <p:nvSpPr>
            <p:cNvPr id="4" name="Freeform 4"/>
            <p:cNvSpPr/>
            <p:nvPr/>
          </p:nvSpPr>
          <p:spPr>
            <a:xfrm>
              <a:off x="10043672" y="944088"/>
              <a:ext cx="1821708" cy="1821708"/>
            </a:xfrm>
            <a:custGeom>
              <a:avLst/>
              <a:gdLst/>
              <a:ahLst/>
              <a:cxnLst/>
              <a:rect l="l" t="t" r="r" b="b"/>
              <a:pathLst>
                <a:path w="2428944" h="2428944">
                  <a:moveTo>
                    <a:pt x="0" y="0"/>
                  </a:moveTo>
                  <a:lnTo>
                    <a:pt x="2428944" y="0"/>
                  </a:lnTo>
                  <a:lnTo>
                    <a:pt x="2428944" y="2428944"/>
                  </a:lnTo>
                  <a:lnTo>
                    <a:pt x="0" y="2428944"/>
                  </a:lnTo>
                  <a:lnTo>
                    <a:pt x="0" y="0"/>
                  </a:lnTo>
                  <a:close/>
                </a:path>
              </a:pathLst>
            </a:custGeom>
            <a:blipFill>
              <a:blip r:embed="rId4" cstate="print">
                <a:alphaModFix amt="44999"/>
                <a:extLst>
                  <a:ext uri="{96DAC541-7B7A-43D3-8B79-37D633B846F1}">
                    <asvg:svgBlip xmlns="" xmlns:asvg="http://schemas.microsoft.com/office/drawing/2016/SVG/main" r:embed="rId5"/>
                  </a:ext>
                </a:extLst>
              </a:blip>
              <a:stretch>
                <a:fillRect/>
              </a:stretch>
            </a:blipFill>
          </p:spPr>
          <p:txBody>
            <a:bodyPr/>
            <a:lstStyle/>
            <a:p>
              <a:endParaRPr lang="en-IN"/>
            </a:p>
          </p:txBody>
        </p:sp>
        <p:pic>
          <p:nvPicPr>
            <p:cNvPr id="19" name="Picture 18" descr="A black and white image of a person&#10;&#10;Description automatically generated">
              <a:extLst>
                <a:ext uri="{FF2B5EF4-FFF2-40B4-BE49-F238E27FC236}">
                  <a16:creationId xmlns="" xmlns:a16="http://schemas.microsoft.com/office/drawing/2014/main" id="{7A3EF562-46C7-1FAF-F273-1CD463322C3F}"/>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320992" y="1225318"/>
              <a:ext cx="1267068" cy="1259247"/>
            </a:xfrm>
            <a:prstGeom prst="rect">
              <a:avLst/>
            </a:prstGeom>
          </p:spPr>
        </p:pic>
      </p:grpSp>
      <p:pic>
        <p:nvPicPr>
          <p:cNvPr id="20" name="Picture 19" descr="A black and white image of a person&#10;&#10;Description automatically generated">
            <a:extLst>
              <a:ext uri="{FF2B5EF4-FFF2-40B4-BE49-F238E27FC236}">
                <a16:creationId xmlns="" xmlns:a16="http://schemas.microsoft.com/office/drawing/2014/main" id="{DA9B0B00-E609-E579-36C4-8B1D80335C7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4145720" y="1130728"/>
            <a:ext cx="1267068" cy="1259247"/>
          </a:xfrm>
          <a:prstGeom prst="rect">
            <a:avLst/>
          </a:prstGeom>
        </p:spPr>
      </p:pic>
      <p:grpSp>
        <p:nvGrpSpPr>
          <p:cNvPr id="22" name="Group 21">
            <a:extLst>
              <a:ext uri="{FF2B5EF4-FFF2-40B4-BE49-F238E27FC236}">
                <a16:creationId xmlns="" xmlns:a16="http://schemas.microsoft.com/office/drawing/2014/main" id="{EE94CCB3-131C-1F1C-AADB-6E2F205146F2}"/>
              </a:ext>
            </a:extLst>
          </p:cNvPr>
          <p:cNvGrpSpPr/>
          <p:nvPr/>
        </p:nvGrpSpPr>
        <p:grpSpPr>
          <a:xfrm>
            <a:off x="11658600" y="1170477"/>
            <a:ext cx="1174087" cy="1259248"/>
            <a:chOff x="10043672" y="944088"/>
            <a:chExt cx="1821708" cy="1821708"/>
          </a:xfrm>
        </p:grpSpPr>
        <p:sp>
          <p:nvSpPr>
            <p:cNvPr id="23" name="Freeform 4">
              <a:extLst>
                <a:ext uri="{FF2B5EF4-FFF2-40B4-BE49-F238E27FC236}">
                  <a16:creationId xmlns="" xmlns:a16="http://schemas.microsoft.com/office/drawing/2014/main" id="{7C80B882-80D0-0E12-D97D-399AD771A392}"/>
                </a:ext>
              </a:extLst>
            </p:cNvPr>
            <p:cNvSpPr/>
            <p:nvPr/>
          </p:nvSpPr>
          <p:spPr>
            <a:xfrm>
              <a:off x="10043672" y="944088"/>
              <a:ext cx="1821708" cy="1821708"/>
            </a:xfrm>
            <a:custGeom>
              <a:avLst/>
              <a:gdLst/>
              <a:ahLst/>
              <a:cxnLst/>
              <a:rect l="l" t="t" r="r" b="b"/>
              <a:pathLst>
                <a:path w="2428944" h="2428944">
                  <a:moveTo>
                    <a:pt x="0" y="0"/>
                  </a:moveTo>
                  <a:lnTo>
                    <a:pt x="2428944" y="0"/>
                  </a:lnTo>
                  <a:lnTo>
                    <a:pt x="2428944" y="2428944"/>
                  </a:lnTo>
                  <a:lnTo>
                    <a:pt x="0" y="2428944"/>
                  </a:lnTo>
                  <a:lnTo>
                    <a:pt x="0" y="0"/>
                  </a:lnTo>
                  <a:close/>
                </a:path>
              </a:pathLst>
            </a:custGeom>
            <a:blipFill>
              <a:blip r:embed="rId7" cstate="print">
                <a:alphaModFix amt="44999"/>
                <a:extLst>
                  <a:ext uri="{96DAC541-7B7A-43D3-8B79-37D633B846F1}">
                    <asvg:svgBlip xmlns="" xmlns:asvg="http://schemas.microsoft.com/office/drawing/2016/SVG/main" r:embed="rId5"/>
                  </a:ext>
                </a:extLst>
              </a:blip>
              <a:stretch>
                <a:fillRect/>
              </a:stretch>
            </a:blipFill>
          </p:spPr>
          <p:txBody>
            <a:bodyPr/>
            <a:lstStyle/>
            <a:p>
              <a:endParaRPr lang="en-IN"/>
            </a:p>
          </p:txBody>
        </p:sp>
        <p:pic>
          <p:nvPicPr>
            <p:cNvPr id="24" name="Picture 23" descr="A black and white image of a person&#10;&#10;Description automatically generated">
              <a:extLst>
                <a:ext uri="{FF2B5EF4-FFF2-40B4-BE49-F238E27FC236}">
                  <a16:creationId xmlns="" xmlns:a16="http://schemas.microsoft.com/office/drawing/2014/main" id="{5FF182AA-CED6-E5B7-3209-1D650B2915CB}"/>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320992" y="1225318"/>
              <a:ext cx="1267068" cy="1259247"/>
            </a:xfrm>
            <a:prstGeom prst="rect">
              <a:avLst/>
            </a:prstGeom>
          </p:spPr>
        </p:pic>
      </p:grpSp>
      <p:grpSp>
        <p:nvGrpSpPr>
          <p:cNvPr id="25" name="Group 24">
            <a:extLst>
              <a:ext uri="{FF2B5EF4-FFF2-40B4-BE49-F238E27FC236}">
                <a16:creationId xmlns="" xmlns:a16="http://schemas.microsoft.com/office/drawing/2014/main" id="{E50F4C0E-9643-5525-35BC-5A9D13412740}"/>
              </a:ext>
            </a:extLst>
          </p:cNvPr>
          <p:cNvGrpSpPr/>
          <p:nvPr/>
        </p:nvGrpSpPr>
        <p:grpSpPr>
          <a:xfrm>
            <a:off x="15503869" y="1128434"/>
            <a:ext cx="1174087" cy="1259248"/>
            <a:chOff x="10043672" y="944088"/>
            <a:chExt cx="1821708" cy="1821708"/>
          </a:xfrm>
        </p:grpSpPr>
        <p:sp>
          <p:nvSpPr>
            <p:cNvPr id="26" name="Freeform 4">
              <a:extLst>
                <a:ext uri="{FF2B5EF4-FFF2-40B4-BE49-F238E27FC236}">
                  <a16:creationId xmlns="" xmlns:a16="http://schemas.microsoft.com/office/drawing/2014/main" id="{0BCA187B-A959-B0C6-464D-53F494630691}"/>
                </a:ext>
              </a:extLst>
            </p:cNvPr>
            <p:cNvSpPr/>
            <p:nvPr/>
          </p:nvSpPr>
          <p:spPr>
            <a:xfrm>
              <a:off x="10043672" y="944088"/>
              <a:ext cx="1821708" cy="1821708"/>
            </a:xfrm>
            <a:custGeom>
              <a:avLst/>
              <a:gdLst/>
              <a:ahLst/>
              <a:cxnLst/>
              <a:rect l="l" t="t" r="r" b="b"/>
              <a:pathLst>
                <a:path w="2428944" h="2428944">
                  <a:moveTo>
                    <a:pt x="0" y="0"/>
                  </a:moveTo>
                  <a:lnTo>
                    <a:pt x="2428944" y="0"/>
                  </a:lnTo>
                  <a:lnTo>
                    <a:pt x="2428944" y="2428944"/>
                  </a:lnTo>
                  <a:lnTo>
                    <a:pt x="0" y="2428944"/>
                  </a:lnTo>
                  <a:lnTo>
                    <a:pt x="0" y="0"/>
                  </a:lnTo>
                  <a:close/>
                </a:path>
              </a:pathLst>
            </a:custGeom>
            <a:blipFill>
              <a:blip r:embed="rId7" cstate="print">
                <a:alphaModFix amt="44999"/>
                <a:extLst>
                  <a:ext uri="{96DAC541-7B7A-43D3-8B79-37D633B846F1}">
                    <asvg:svgBlip xmlns="" xmlns:asvg="http://schemas.microsoft.com/office/drawing/2016/SVG/main" r:embed="rId5"/>
                  </a:ext>
                </a:extLst>
              </a:blip>
              <a:stretch>
                <a:fillRect/>
              </a:stretch>
            </a:blipFill>
          </p:spPr>
          <p:txBody>
            <a:bodyPr/>
            <a:lstStyle/>
            <a:p>
              <a:endParaRPr lang="en-IN"/>
            </a:p>
          </p:txBody>
        </p:sp>
        <p:pic>
          <p:nvPicPr>
            <p:cNvPr id="27" name="Picture 26" descr="A black and white image of a person&#10;&#10;Description automatically generated">
              <a:extLst>
                <a:ext uri="{FF2B5EF4-FFF2-40B4-BE49-F238E27FC236}">
                  <a16:creationId xmlns="" xmlns:a16="http://schemas.microsoft.com/office/drawing/2014/main" id="{A6E7091D-185A-41A5-2D3A-43EC37F2BA40}"/>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320992" y="1225318"/>
              <a:ext cx="1267068" cy="1259247"/>
            </a:xfrm>
            <a:prstGeom prst="rect">
              <a:avLst/>
            </a:prstGeom>
          </p:spPr>
        </p:pic>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96844" y="-1836715"/>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grpSp>
        <p:nvGrpSpPr>
          <p:cNvPr id="9" name="Group 9"/>
          <p:cNvGrpSpPr/>
          <p:nvPr/>
        </p:nvGrpSpPr>
        <p:grpSpPr>
          <a:xfrm>
            <a:off x="4515511" y="1903730"/>
            <a:ext cx="12268200" cy="6353147"/>
            <a:chOff x="0" y="-66675"/>
            <a:chExt cx="2280188" cy="2450359"/>
          </a:xfrm>
        </p:grpSpPr>
        <p:sp>
          <p:nvSpPr>
            <p:cNvPr id="10" name="Freeform 10"/>
            <p:cNvSpPr/>
            <p:nvPr/>
          </p:nvSpPr>
          <p:spPr>
            <a:xfrm>
              <a:off x="0" y="0"/>
              <a:ext cx="2280188" cy="2383684"/>
            </a:xfrm>
            <a:custGeom>
              <a:avLst/>
              <a:gdLst/>
              <a:ahLst/>
              <a:cxnLst/>
              <a:rect l="l" t="t" r="r" b="b"/>
              <a:pathLst>
                <a:path w="2280188" h="1351248">
                  <a:moveTo>
                    <a:pt x="45606" y="0"/>
                  </a:moveTo>
                  <a:lnTo>
                    <a:pt x="2234582" y="0"/>
                  </a:lnTo>
                  <a:cubicBezTo>
                    <a:pt x="2259769" y="0"/>
                    <a:pt x="2280188" y="20418"/>
                    <a:pt x="2280188" y="45606"/>
                  </a:cubicBezTo>
                  <a:lnTo>
                    <a:pt x="2280188" y="1305642"/>
                  </a:lnTo>
                  <a:cubicBezTo>
                    <a:pt x="2280188" y="1330829"/>
                    <a:pt x="2259769" y="1351248"/>
                    <a:pt x="2234582" y="1351248"/>
                  </a:cubicBezTo>
                  <a:lnTo>
                    <a:pt x="45606" y="1351248"/>
                  </a:lnTo>
                  <a:cubicBezTo>
                    <a:pt x="20418" y="1351248"/>
                    <a:pt x="0" y="1330829"/>
                    <a:pt x="0" y="1305642"/>
                  </a:cubicBezTo>
                  <a:lnTo>
                    <a:pt x="0" y="45606"/>
                  </a:lnTo>
                  <a:cubicBezTo>
                    <a:pt x="0" y="20418"/>
                    <a:pt x="20418" y="0"/>
                    <a:pt x="45606" y="0"/>
                  </a:cubicBezTo>
                  <a:close/>
                </a:path>
              </a:pathLst>
            </a:custGeom>
            <a:solidFill>
              <a:srgbClr val="153969"/>
            </a:solidFill>
          </p:spPr>
          <p:txBody>
            <a:bodyPr/>
            <a:lstStyle/>
            <a:p>
              <a:pPr marL="457200" indent="-457200">
                <a:lnSpc>
                  <a:spcPct val="200000"/>
                </a:lnSpc>
                <a:buFont typeface="Arial" panose="020B0604020202020204" pitchFamily="34" charset="0"/>
                <a:buChar char="•"/>
              </a:pPr>
              <a:r>
                <a:rPr lang="en-US" sz="3600" dirty="0">
                  <a:solidFill>
                    <a:schemeClr val="accent1">
                      <a:lumMod val="20000"/>
                      <a:lumOff val="80000"/>
                    </a:schemeClr>
                  </a:solidFill>
                  <a:latin typeface="Helios Bold"/>
                </a:rPr>
                <a:t>Evidences procured from place of business and examined by in-house </a:t>
              </a:r>
              <a:r>
                <a:rPr lang="en-US" sz="3600" dirty="0">
                  <a:solidFill>
                    <a:schemeClr val="bg1"/>
                  </a:solidFill>
                  <a:latin typeface="Helios Bold"/>
                </a:rPr>
                <a:t>Cyber Forensic Laboratory</a:t>
              </a:r>
              <a:r>
                <a:rPr lang="en-US" sz="3600" dirty="0">
                  <a:solidFill>
                    <a:srgbClr val="FFFFFF"/>
                  </a:solidFill>
                  <a:latin typeface="Helios Bold"/>
                </a:rPr>
                <a:t>.</a:t>
              </a:r>
            </a:p>
            <a:p>
              <a:pPr marL="457200" indent="-457200">
                <a:lnSpc>
                  <a:spcPct val="200000"/>
                </a:lnSpc>
                <a:buFont typeface="Arial" panose="020B0604020202020204" pitchFamily="34" charset="0"/>
                <a:buChar char="•"/>
              </a:pPr>
              <a:r>
                <a:rPr lang="en-US" sz="3600" dirty="0">
                  <a:solidFill>
                    <a:srgbClr val="FFFFFF"/>
                  </a:solidFill>
                  <a:latin typeface="Helios Bold"/>
                </a:rPr>
                <a:t>CCTV footage, </a:t>
              </a:r>
              <a:r>
                <a:rPr lang="en-US" sz="3600" dirty="0">
                  <a:solidFill>
                    <a:schemeClr val="accent1">
                      <a:lumMod val="20000"/>
                      <a:lumOff val="80000"/>
                    </a:schemeClr>
                  </a:solidFill>
                  <a:latin typeface="Helios Bold"/>
                </a:rPr>
                <a:t>data in </a:t>
              </a:r>
              <a:r>
                <a:rPr lang="en-US" sz="3600" dirty="0">
                  <a:solidFill>
                    <a:srgbClr val="FFFFFF"/>
                  </a:solidFill>
                  <a:latin typeface="Helios Bold"/>
                </a:rPr>
                <a:t>removable media, mobile phones </a:t>
              </a:r>
              <a:r>
                <a:rPr lang="en-US" sz="3600" dirty="0">
                  <a:solidFill>
                    <a:schemeClr val="accent1">
                      <a:lumMod val="20000"/>
                      <a:lumOff val="80000"/>
                    </a:schemeClr>
                  </a:solidFill>
                  <a:latin typeface="Helios Bold"/>
                </a:rPr>
                <a:t>extracted using forensic laboratory</a:t>
              </a:r>
              <a:r>
                <a:rPr lang="en-US" sz="3600" dirty="0">
                  <a:solidFill>
                    <a:srgbClr val="FFFFFF"/>
                  </a:solidFill>
                  <a:latin typeface="Helios Bold"/>
                </a:rPr>
                <a:t>.</a:t>
              </a:r>
            </a:p>
            <a:p>
              <a:pPr marL="457200" indent="-457200">
                <a:lnSpc>
                  <a:spcPct val="200000"/>
                </a:lnSpc>
                <a:buFont typeface="Arial" panose="020B0604020202020204" pitchFamily="34" charset="0"/>
                <a:buChar char="•"/>
              </a:pPr>
              <a:r>
                <a:rPr lang="en-US" sz="3600" dirty="0">
                  <a:solidFill>
                    <a:schemeClr val="accent1">
                      <a:lumMod val="20000"/>
                      <a:lumOff val="80000"/>
                    </a:schemeClr>
                  </a:solidFill>
                  <a:latin typeface="Helios Bold"/>
                </a:rPr>
                <a:t>As many as </a:t>
              </a:r>
              <a:r>
                <a:rPr lang="en-US" sz="3600" dirty="0">
                  <a:solidFill>
                    <a:srgbClr val="FFFFFF"/>
                  </a:solidFill>
                  <a:latin typeface="Helios Bold"/>
                </a:rPr>
                <a:t>54 devices </a:t>
              </a:r>
              <a:r>
                <a:rPr lang="en-US" sz="3600" dirty="0">
                  <a:solidFill>
                    <a:schemeClr val="accent1">
                      <a:lumMod val="20000"/>
                      <a:lumOff val="80000"/>
                    </a:schemeClr>
                  </a:solidFill>
                  <a:latin typeface="Helios Bold"/>
                </a:rPr>
                <a:t>examined for evidence</a:t>
              </a:r>
              <a:r>
                <a:rPr lang="en-US" sz="3600" dirty="0">
                  <a:solidFill>
                    <a:srgbClr val="FFFFFF"/>
                  </a:solidFill>
                  <a:latin typeface="Helios Bold"/>
                </a:rPr>
                <a:t>.</a:t>
              </a:r>
            </a:p>
          </p:txBody>
        </p:sp>
        <p:sp>
          <p:nvSpPr>
            <p:cNvPr id="11" name="TextBox 11"/>
            <p:cNvSpPr txBox="1"/>
            <p:nvPr/>
          </p:nvSpPr>
          <p:spPr>
            <a:xfrm>
              <a:off x="0" y="-66675"/>
              <a:ext cx="2209375" cy="1417923"/>
            </a:xfrm>
            <a:prstGeom prst="rect">
              <a:avLst/>
            </a:prstGeom>
          </p:spPr>
          <p:txBody>
            <a:bodyPr lIns="139700" tIns="139700" rIns="139700" bIns="139700" rtlCol="0" anchor="ctr"/>
            <a:lstStyle/>
            <a:p>
              <a:pPr marL="457200" indent="-457200">
                <a:lnSpc>
                  <a:spcPts val="4479"/>
                </a:lnSpc>
                <a:buFont typeface="Arial" panose="020B0604020202020204" pitchFamily="34" charset="0"/>
                <a:buChar char="•"/>
              </a:pPr>
              <a:endParaRPr lang="en-US" sz="3199" dirty="0">
                <a:solidFill>
                  <a:srgbClr val="FFFFFF"/>
                </a:solidFill>
                <a:latin typeface="Helios Bold"/>
              </a:endParaRPr>
            </a:p>
          </p:txBody>
        </p:sp>
      </p:grpSp>
      <p:pic>
        <p:nvPicPr>
          <p:cNvPr id="23" name="Picture 22" descr="A magnifying glass with a fingerprint&#10;&#10;Description automatically generated">
            <a:extLst>
              <a:ext uri="{FF2B5EF4-FFF2-40B4-BE49-F238E27FC236}">
                <a16:creationId xmlns="" xmlns:a16="http://schemas.microsoft.com/office/drawing/2014/main" id="{527F395F-A981-BBF6-800C-8215913EA2F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86000" y="6002314"/>
            <a:ext cx="2380956" cy="2380956"/>
          </a:xfrm>
          <a:prstGeom prst="rect">
            <a:avLst/>
          </a:prstGeom>
        </p:spPr>
      </p:pic>
      <p:sp>
        <p:nvSpPr>
          <p:cNvPr id="27" name="TextBox 26">
            <a:extLst>
              <a:ext uri="{FF2B5EF4-FFF2-40B4-BE49-F238E27FC236}">
                <a16:creationId xmlns="" xmlns:a16="http://schemas.microsoft.com/office/drawing/2014/main" id="{F89CEFBF-F382-72B2-67B8-8B872AD52D97}"/>
              </a:ext>
            </a:extLst>
          </p:cNvPr>
          <p:cNvSpPr txBox="1"/>
          <p:nvPr/>
        </p:nvSpPr>
        <p:spPr>
          <a:xfrm>
            <a:off x="457201" y="3866227"/>
            <a:ext cx="3886200" cy="2554545"/>
          </a:xfrm>
          <a:prstGeom prst="rect">
            <a:avLst/>
          </a:prstGeom>
          <a:noFill/>
        </p:spPr>
        <p:txBody>
          <a:bodyPr wrap="square">
            <a:spAutoFit/>
          </a:bodyPr>
          <a:lstStyle/>
          <a:p>
            <a:r>
              <a:rPr kumimoji="0" lang="en-US" sz="4000" b="0" i="0" u="none" strike="noStrike" kern="1200" cap="none" spc="0" normalizeH="0" baseline="0" noProof="0" dirty="0">
                <a:ln>
                  <a:noFill/>
                </a:ln>
                <a:solidFill>
                  <a:srgbClr val="2A2E3A"/>
                </a:solidFill>
                <a:effectLst/>
                <a:uLnTx/>
                <a:uFillTx/>
                <a:latin typeface="Klein Bold"/>
                <a:ea typeface="+mn-ea"/>
                <a:cs typeface="+mn-cs"/>
              </a:rPr>
              <a:t>In-house </a:t>
            </a:r>
            <a:r>
              <a:rPr kumimoji="0" lang="en-US" sz="4000" b="0" i="0" u="none" strike="noStrike" kern="1200" cap="none" spc="0" normalizeH="0" baseline="0" noProof="0" dirty="0">
                <a:ln>
                  <a:noFill/>
                </a:ln>
                <a:solidFill>
                  <a:schemeClr val="accent1">
                    <a:lumMod val="75000"/>
                  </a:schemeClr>
                </a:solidFill>
                <a:effectLst/>
                <a:uLnTx/>
                <a:uFillTx/>
                <a:latin typeface="Klein Bold"/>
                <a:ea typeface="+mn-ea"/>
                <a:cs typeface="+mn-cs"/>
              </a:rPr>
              <a:t>Cyber Forensic Laboratory</a:t>
            </a:r>
            <a:endParaRPr lang="en-IN" sz="1050" dirty="0">
              <a:solidFill>
                <a:schemeClr val="accent1">
                  <a:lumMod val="75000"/>
                </a:schemeClr>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92B18B1-E615-9CA0-1004-2E417F08209E}"/>
            </a:ext>
          </a:extLst>
        </p:cNvPr>
        <p:cNvGrpSpPr/>
        <p:nvPr/>
      </p:nvGrpSpPr>
      <p:grpSpPr>
        <a:xfrm>
          <a:off x="0" y="0"/>
          <a:ext cx="0" cy="0"/>
          <a:chOff x="0" y="0"/>
          <a:chExt cx="0" cy="0"/>
        </a:xfrm>
      </p:grpSpPr>
      <p:sp>
        <p:nvSpPr>
          <p:cNvPr id="2" name="Freeform 2">
            <a:extLst>
              <a:ext uri="{FF2B5EF4-FFF2-40B4-BE49-F238E27FC236}">
                <a16:creationId xmlns="" xmlns:a16="http://schemas.microsoft.com/office/drawing/2014/main" id="{A4DE3DCB-A7C9-4C72-02A0-06CAF4F3F569}"/>
              </a:ext>
            </a:extLst>
          </p:cNvPr>
          <p:cNvSpPr/>
          <p:nvPr/>
        </p:nvSpPr>
        <p:spPr>
          <a:xfrm>
            <a:off x="-5296844" y="-1836715"/>
            <a:ext cx="13960430" cy="13960430"/>
          </a:xfrm>
          <a:custGeom>
            <a:avLst/>
            <a:gdLst/>
            <a:ahLst/>
            <a:cxnLst/>
            <a:rect l="l" t="t" r="r" b="b"/>
            <a:pathLst>
              <a:path w="13960430" h="13960430">
                <a:moveTo>
                  <a:pt x="0" y="0"/>
                </a:moveTo>
                <a:lnTo>
                  <a:pt x="13960431" y="0"/>
                </a:lnTo>
                <a:lnTo>
                  <a:pt x="13960431" y="13960430"/>
                </a:lnTo>
                <a:lnTo>
                  <a:pt x="0" y="1396043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grpSp>
        <p:nvGrpSpPr>
          <p:cNvPr id="9" name="Group 9">
            <a:extLst>
              <a:ext uri="{FF2B5EF4-FFF2-40B4-BE49-F238E27FC236}">
                <a16:creationId xmlns="" xmlns:a16="http://schemas.microsoft.com/office/drawing/2014/main" id="{74A76EF3-60C8-A9BE-5E71-C4CB3184C91B}"/>
              </a:ext>
            </a:extLst>
          </p:cNvPr>
          <p:cNvGrpSpPr/>
          <p:nvPr/>
        </p:nvGrpSpPr>
        <p:grpSpPr>
          <a:xfrm>
            <a:off x="4343401" y="512552"/>
            <a:ext cx="12268200" cy="5130519"/>
            <a:chOff x="0" y="0"/>
            <a:chExt cx="2280188" cy="1351248"/>
          </a:xfrm>
        </p:grpSpPr>
        <p:sp>
          <p:nvSpPr>
            <p:cNvPr id="10" name="Freeform 10">
              <a:extLst>
                <a:ext uri="{FF2B5EF4-FFF2-40B4-BE49-F238E27FC236}">
                  <a16:creationId xmlns="" xmlns:a16="http://schemas.microsoft.com/office/drawing/2014/main" id="{36A3CBEF-B2AB-214D-1B06-D45160ADB713}"/>
                </a:ext>
              </a:extLst>
            </p:cNvPr>
            <p:cNvSpPr/>
            <p:nvPr/>
          </p:nvSpPr>
          <p:spPr>
            <a:xfrm>
              <a:off x="0" y="0"/>
              <a:ext cx="2280188" cy="1351248"/>
            </a:xfrm>
            <a:custGeom>
              <a:avLst/>
              <a:gdLst/>
              <a:ahLst/>
              <a:cxnLst/>
              <a:rect l="l" t="t" r="r" b="b"/>
              <a:pathLst>
                <a:path w="2280188" h="1351248">
                  <a:moveTo>
                    <a:pt x="45606" y="0"/>
                  </a:moveTo>
                  <a:lnTo>
                    <a:pt x="2234582" y="0"/>
                  </a:lnTo>
                  <a:cubicBezTo>
                    <a:pt x="2259769" y="0"/>
                    <a:pt x="2280188" y="20418"/>
                    <a:pt x="2280188" y="45606"/>
                  </a:cubicBezTo>
                  <a:lnTo>
                    <a:pt x="2280188" y="1305642"/>
                  </a:lnTo>
                  <a:cubicBezTo>
                    <a:pt x="2280188" y="1330829"/>
                    <a:pt x="2259769" y="1351248"/>
                    <a:pt x="2234582" y="1351248"/>
                  </a:cubicBezTo>
                  <a:lnTo>
                    <a:pt x="45606" y="1351248"/>
                  </a:lnTo>
                  <a:cubicBezTo>
                    <a:pt x="20418" y="1351248"/>
                    <a:pt x="0" y="1330829"/>
                    <a:pt x="0" y="1305642"/>
                  </a:cubicBezTo>
                  <a:lnTo>
                    <a:pt x="0" y="45606"/>
                  </a:lnTo>
                  <a:cubicBezTo>
                    <a:pt x="0" y="20418"/>
                    <a:pt x="20418" y="0"/>
                    <a:pt x="45606" y="0"/>
                  </a:cubicBezTo>
                  <a:close/>
                </a:path>
              </a:pathLst>
            </a:custGeom>
            <a:solidFill>
              <a:srgbClr val="153969"/>
            </a:solidFill>
          </p:spPr>
          <p:txBody>
            <a:bodyPr/>
            <a:lstStyle/>
            <a:p>
              <a:endParaRPr lang="en-IN"/>
            </a:p>
          </p:txBody>
        </p:sp>
        <p:sp>
          <p:nvSpPr>
            <p:cNvPr id="11" name="TextBox 11">
              <a:extLst>
                <a:ext uri="{FF2B5EF4-FFF2-40B4-BE49-F238E27FC236}">
                  <a16:creationId xmlns="" xmlns:a16="http://schemas.microsoft.com/office/drawing/2014/main" id="{F4B76FEC-D606-28AD-5781-A277FC5040F9}"/>
                </a:ext>
              </a:extLst>
            </p:cNvPr>
            <p:cNvSpPr txBox="1"/>
            <p:nvPr/>
          </p:nvSpPr>
          <p:spPr>
            <a:xfrm>
              <a:off x="0" y="-66675"/>
              <a:ext cx="2280188" cy="1417923"/>
            </a:xfrm>
            <a:prstGeom prst="rect">
              <a:avLst/>
            </a:prstGeom>
          </p:spPr>
          <p:txBody>
            <a:bodyPr lIns="139700" tIns="139700" rIns="139700" bIns="139700" rtlCol="0" anchor="ctr"/>
            <a:lstStyle/>
            <a:p>
              <a:pPr algn="ctr">
                <a:lnSpc>
                  <a:spcPts val="4479"/>
                </a:lnSpc>
              </a:pPr>
              <a:r>
                <a:rPr lang="en-US" sz="3199" dirty="0">
                  <a:solidFill>
                    <a:srgbClr val="FFFFFF"/>
                  </a:solidFill>
                  <a:latin typeface="Helios Bold"/>
                </a:rPr>
                <a:t>For the first time in the annals of the Directorate of Commercial Taxes, West Bengal, the four arrests were made by tax officials themselves after obtaining the Commissioner's sanction under Section 69 of the GST Act, 2017, all without filing complaints with any Police Authority or other law enforcement agency.</a:t>
              </a:r>
            </a:p>
            <a:p>
              <a:pPr algn="ctr">
                <a:lnSpc>
                  <a:spcPts val="4479"/>
                </a:lnSpc>
              </a:pPr>
              <a:r>
                <a:rPr lang="en-US" sz="3199" dirty="0">
                  <a:solidFill>
                    <a:srgbClr val="FFFFFF"/>
                  </a:solidFill>
                  <a:latin typeface="Helios Bold"/>
                </a:rPr>
                <a:t>Bail opposed in court </a:t>
              </a:r>
              <a:r>
                <a:rPr lang="en-US" sz="3199" dirty="0">
                  <a:solidFill>
                    <a:schemeClr val="accent1">
                      <a:lumMod val="20000"/>
                      <a:lumOff val="80000"/>
                    </a:schemeClr>
                  </a:solidFill>
                  <a:latin typeface="Helios Bold"/>
                </a:rPr>
                <a:t>citing </a:t>
              </a:r>
              <a:r>
                <a:rPr lang="en-US" sz="3199" dirty="0">
                  <a:solidFill>
                    <a:srgbClr val="FFFFFF"/>
                  </a:solidFill>
                  <a:latin typeface="Helios Bold"/>
                </a:rPr>
                <a:t>overwhelming evidence and Judicial Custody obtained for almost </a:t>
              </a:r>
              <a:r>
                <a:rPr lang="en-US" sz="4400" dirty="0">
                  <a:solidFill>
                    <a:srgbClr val="FFFFFF"/>
                  </a:solidFill>
                  <a:latin typeface="Helios Bold"/>
                </a:rPr>
                <a:t>60</a:t>
              </a:r>
              <a:r>
                <a:rPr lang="en-US" sz="3199" dirty="0">
                  <a:solidFill>
                    <a:srgbClr val="FFFFFF"/>
                  </a:solidFill>
                  <a:latin typeface="Helios Bold"/>
                </a:rPr>
                <a:t> days.</a:t>
              </a:r>
            </a:p>
          </p:txBody>
        </p:sp>
      </p:grpSp>
      <p:sp>
        <p:nvSpPr>
          <p:cNvPr id="16" name="Freeform 16">
            <a:extLst>
              <a:ext uri="{FF2B5EF4-FFF2-40B4-BE49-F238E27FC236}">
                <a16:creationId xmlns="" xmlns:a16="http://schemas.microsoft.com/office/drawing/2014/main" id="{F9593B27-6296-D95E-69F9-1B89D957711F}"/>
              </a:ext>
            </a:extLst>
          </p:cNvPr>
          <p:cNvSpPr/>
          <p:nvPr/>
        </p:nvSpPr>
        <p:spPr>
          <a:xfrm>
            <a:off x="4343402" y="6332352"/>
            <a:ext cx="12268199" cy="3442096"/>
          </a:xfrm>
          <a:custGeom>
            <a:avLst/>
            <a:gdLst/>
            <a:ahLst/>
            <a:cxnLst/>
            <a:rect l="l" t="t" r="r" b="b"/>
            <a:pathLst>
              <a:path w="2280188" h="906560">
                <a:moveTo>
                  <a:pt x="45606" y="0"/>
                </a:moveTo>
                <a:lnTo>
                  <a:pt x="2234582" y="0"/>
                </a:lnTo>
                <a:cubicBezTo>
                  <a:pt x="2259769" y="0"/>
                  <a:pt x="2280188" y="20418"/>
                  <a:pt x="2280188" y="45606"/>
                </a:cubicBezTo>
                <a:lnTo>
                  <a:pt x="2280188" y="860954"/>
                </a:lnTo>
                <a:cubicBezTo>
                  <a:pt x="2280188" y="886142"/>
                  <a:pt x="2259769" y="906560"/>
                  <a:pt x="2234582" y="906560"/>
                </a:cubicBezTo>
                <a:lnTo>
                  <a:pt x="45606" y="906560"/>
                </a:lnTo>
                <a:cubicBezTo>
                  <a:pt x="20418" y="906560"/>
                  <a:pt x="0" y="886142"/>
                  <a:pt x="0" y="860954"/>
                </a:cubicBezTo>
                <a:lnTo>
                  <a:pt x="0" y="45606"/>
                </a:lnTo>
                <a:cubicBezTo>
                  <a:pt x="0" y="20418"/>
                  <a:pt x="20418" y="0"/>
                  <a:pt x="45606" y="0"/>
                </a:cubicBezTo>
                <a:close/>
              </a:path>
            </a:pathLst>
          </a:custGeom>
          <a:solidFill>
            <a:srgbClr val="000000">
              <a:alpha val="0"/>
            </a:srgbClr>
          </a:solidFill>
        </p:spPr>
        <p:txBody>
          <a:bodyPr/>
          <a:lstStyle/>
          <a:p>
            <a:endParaRPr lang="en-IN"/>
          </a:p>
        </p:txBody>
      </p:sp>
      <p:sp>
        <p:nvSpPr>
          <p:cNvPr id="18" name="Freeform 4">
            <a:extLst>
              <a:ext uri="{FF2B5EF4-FFF2-40B4-BE49-F238E27FC236}">
                <a16:creationId xmlns="" xmlns:a16="http://schemas.microsoft.com/office/drawing/2014/main" id="{3D59F16F-ED39-DE44-5528-FA55539088CA}"/>
              </a:ext>
            </a:extLst>
          </p:cNvPr>
          <p:cNvSpPr/>
          <p:nvPr/>
        </p:nvSpPr>
        <p:spPr>
          <a:xfrm>
            <a:off x="1399079" y="3033470"/>
            <a:ext cx="1821708" cy="1821708"/>
          </a:xfrm>
          <a:custGeom>
            <a:avLst/>
            <a:gdLst/>
            <a:ahLst/>
            <a:cxnLst/>
            <a:rect l="l" t="t" r="r" b="b"/>
            <a:pathLst>
              <a:path w="2428944" h="2428944">
                <a:moveTo>
                  <a:pt x="0" y="0"/>
                </a:moveTo>
                <a:lnTo>
                  <a:pt x="2428944" y="0"/>
                </a:lnTo>
                <a:lnTo>
                  <a:pt x="2428944" y="2428944"/>
                </a:lnTo>
                <a:lnTo>
                  <a:pt x="0" y="2428944"/>
                </a:lnTo>
                <a:lnTo>
                  <a:pt x="0" y="0"/>
                </a:lnTo>
                <a:close/>
              </a:path>
            </a:pathLst>
          </a:custGeom>
          <a:blipFill>
            <a:blip r:embed="rId4" cstate="print">
              <a:alphaModFix amt="44999"/>
              <a:extLst>
                <a:ext uri="{96DAC541-7B7A-43D3-8B79-37D633B846F1}">
                  <asvg:svgBlip xmlns="" xmlns:asvg="http://schemas.microsoft.com/office/drawing/2016/SVG/main" r:embed="rId5"/>
                </a:ext>
              </a:extLst>
            </a:blip>
            <a:stretch>
              <a:fillRect/>
            </a:stretch>
          </a:blipFill>
        </p:spPr>
        <p:txBody>
          <a:bodyPr/>
          <a:lstStyle/>
          <a:p>
            <a:endParaRPr lang="en-IN"/>
          </a:p>
        </p:txBody>
      </p:sp>
      <p:sp>
        <p:nvSpPr>
          <p:cNvPr id="19" name="Freeform 7">
            <a:extLst>
              <a:ext uri="{FF2B5EF4-FFF2-40B4-BE49-F238E27FC236}">
                <a16:creationId xmlns="" xmlns:a16="http://schemas.microsoft.com/office/drawing/2014/main" id="{AB5012B6-D3C4-C191-D3C9-ED19A98E68DF}"/>
              </a:ext>
            </a:extLst>
          </p:cNvPr>
          <p:cNvSpPr/>
          <p:nvPr/>
        </p:nvSpPr>
        <p:spPr>
          <a:xfrm>
            <a:off x="1399079" y="5411174"/>
            <a:ext cx="1821708" cy="1821708"/>
          </a:xfrm>
          <a:custGeom>
            <a:avLst/>
            <a:gdLst/>
            <a:ahLst/>
            <a:cxnLst/>
            <a:rect l="l" t="t" r="r" b="b"/>
            <a:pathLst>
              <a:path w="2428944" h="2428944">
                <a:moveTo>
                  <a:pt x="0" y="0"/>
                </a:moveTo>
                <a:lnTo>
                  <a:pt x="2428944" y="0"/>
                </a:lnTo>
                <a:lnTo>
                  <a:pt x="2428944" y="2428944"/>
                </a:lnTo>
                <a:lnTo>
                  <a:pt x="0" y="2428944"/>
                </a:lnTo>
                <a:lnTo>
                  <a:pt x="0" y="0"/>
                </a:lnTo>
                <a:close/>
              </a:path>
            </a:pathLst>
          </a:custGeom>
          <a:blipFill>
            <a:blip r:embed="rId4" cstate="print">
              <a:alphaModFix amt="44999"/>
              <a:extLst>
                <a:ext uri="{96DAC541-7B7A-43D3-8B79-37D633B846F1}">
                  <asvg:svgBlip xmlns="" xmlns:asvg="http://schemas.microsoft.com/office/drawing/2016/SVG/main" r:embed="rId5"/>
                </a:ext>
              </a:extLst>
            </a:blip>
            <a:stretch>
              <a:fillRect/>
            </a:stretch>
          </a:blipFill>
        </p:spPr>
        <p:txBody>
          <a:bodyPr/>
          <a:lstStyle/>
          <a:p>
            <a:endParaRPr lang="en-IN"/>
          </a:p>
        </p:txBody>
      </p:sp>
      <p:pic>
        <p:nvPicPr>
          <p:cNvPr id="20" name="Picture 19" descr="A black and white image of a person&#10;&#10;Description automatically generated">
            <a:extLst>
              <a:ext uri="{FF2B5EF4-FFF2-40B4-BE49-F238E27FC236}">
                <a16:creationId xmlns="" xmlns:a16="http://schemas.microsoft.com/office/drawing/2014/main" id="{CF862E7C-96B4-0973-9585-5BF947BE4746}"/>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676399" y="3314700"/>
            <a:ext cx="1267068" cy="1259247"/>
          </a:xfrm>
          <a:prstGeom prst="rect">
            <a:avLst/>
          </a:prstGeom>
        </p:spPr>
      </p:pic>
      <p:pic>
        <p:nvPicPr>
          <p:cNvPr id="21" name="Picture 20" descr="A black and white image of a person&#10;&#10;Description automatically generated">
            <a:extLst>
              <a:ext uri="{FF2B5EF4-FFF2-40B4-BE49-F238E27FC236}">
                <a16:creationId xmlns="" xmlns:a16="http://schemas.microsoft.com/office/drawing/2014/main" id="{719A4712-A7B8-3A06-DC68-EF464E5E7B02}"/>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676399" y="5597814"/>
            <a:ext cx="1267068" cy="1259247"/>
          </a:xfrm>
          <a:prstGeom prst="rect">
            <a:avLst/>
          </a:prstGeom>
        </p:spPr>
      </p:pic>
      <p:sp>
        <p:nvSpPr>
          <p:cNvPr id="3" name="TextBox 17">
            <a:extLst>
              <a:ext uri="{FF2B5EF4-FFF2-40B4-BE49-F238E27FC236}">
                <a16:creationId xmlns="" xmlns:a16="http://schemas.microsoft.com/office/drawing/2014/main" id="{A011ABD7-6287-64DB-30BD-44E942CD43EA}"/>
              </a:ext>
            </a:extLst>
          </p:cNvPr>
          <p:cNvSpPr txBox="1"/>
          <p:nvPr/>
        </p:nvSpPr>
        <p:spPr>
          <a:xfrm>
            <a:off x="4343402" y="5926954"/>
            <a:ext cx="12268199" cy="3695253"/>
          </a:xfrm>
          <a:prstGeom prst="rect">
            <a:avLst/>
          </a:prstGeom>
        </p:spPr>
        <p:txBody>
          <a:bodyPr lIns="139700" tIns="139700" rIns="139700" bIns="139700" rtlCol="0" anchor="ctr"/>
          <a:lstStyle/>
          <a:p>
            <a:pPr>
              <a:lnSpc>
                <a:spcPts val="4479"/>
              </a:lnSpc>
            </a:pPr>
            <a:r>
              <a:rPr lang="en-US" sz="3199" dirty="0">
                <a:solidFill>
                  <a:srgbClr val="153969"/>
                </a:solidFill>
                <a:latin typeface="Helios Bold Italics"/>
              </a:rPr>
              <a:t>Note : </a:t>
            </a:r>
          </a:p>
          <a:p>
            <a:pPr marL="690872" lvl="1" indent="-345436">
              <a:lnSpc>
                <a:spcPts val="4479"/>
              </a:lnSpc>
              <a:buFont typeface="Arial"/>
              <a:buChar char="•"/>
            </a:pPr>
            <a:r>
              <a:rPr lang="en-US" sz="3199" dirty="0">
                <a:solidFill>
                  <a:srgbClr val="153969"/>
                </a:solidFill>
                <a:latin typeface="Helios Bold Italics"/>
              </a:rPr>
              <a:t>The arrested persons are presently out on bail but have to report to </a:t>
            </a:r>
            <a:r>
              <a:rPr lang="en-US" sz="3199" dirty="0" smtClean="0">
                <a:solidFill>
                  <a:srgbClr val="153969"/>
                </a:solidFill>
                <a:latin typeface="Helios Bold Italics"/>
              </a:rPr>
              <a:t>IO regularly.</a:t>
            </a:r>
            <a:endParaRPr lang="en-US" sz="3199" dirty="0">
              <a:solidFill>
                <a:srgbClr val="153969"/>
              </a:solidFill>
              <a:latin typeface="Helios Bold Italics"/>
            </a:endParaRPr>
          </a:p>
          <a:p>
            <a:pPr marL="690872" lvl="1" indent="-345436">
              <a:lnSpc>
                <a:spcPts val="4479"/>
              </a:lnSpc>
              <a:buFont typeface="Arial"/>
              <a:buChar char="•"/>
            </a:pPr>
            <a:r>
              <a:rPr lang="en-US" sz="3199" dirty="0">
                <a:solidFill>
                  <a:srgbClr val="153969"/>
                </a:solidFill>
                <a:latin typeface="Helios Bold Italics"/>
              </a:rPr>
              <a:t>The process of filing chargesheet is in progress. </a:t>
            </a:r>
          </a:p>
          <a:p>
            <a:pPr marL="690872" lvl="1" indent="-345436">
              <a:lnSpc>
                <a:spcPts val="4479"/>
              </a:lnSpc>
              <a:buFont typeface="Arial"/>
              <a:buChar char="•"/>
            </a:pPr>
            <a:r>
              <a:rPr lang="en-US" sz="3199" dirty="0">
                <a:solidFill>
                  <a:srgbClr val="153969"/>
                </a:solidFill>
                <a:latin typeface="Helios Bold Italics"/>
              </a:rPr>
              <a:t>The process of recovery from the beneficiary RTP is also underway.</a:t>
            </a:r>
          </a:p>
        </p:txBody>
      </p:sp>
    </p:spTree>
    <p:extLst>
      <p:ext uri="{BB962C8B-B14F-4D97-AF65-F5344CB8AC3E}">
        <p14:creationId xmlns="" xmlns:p14="http://schemas.microsoft.com/office/powerpoint/2010/main" val="15389865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2" name="Freeform 2">
            <a:extLst>
              <a:ext uri="{FF2B5EF4-FFF2-40B4-BE49-F238E27FC236}">
                <a16:creationId xmlns="" xmlns:a16="http://schemas.microsoft.com/office/drawing/2014/main" id="{0FF8CC31-8403-67CD-48F8-2FD4963F77CA}"/>
              </a:ext>
            </a:extLst>
          </p:cNvPr>
          <p:cNvSpPr/>
          <p:nvPr/>
        </p:nvSpPr>
        <p:spPr>
          <a:xfrm>
            <a:off x="14097000" y="3162300"/>
            <a:ext cx="9677400" cy="8102600"/>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solidFill>
                <a:schemeClr val="bg1"/>
              </a:solidFill>
            </a:endParaRPr>
          </a:p>
        </p:txBody>
      </p:sp>
      <p:sp>
        <p:nvSpPr>
          <p:cNvPr id="3" name="Freeform 3"/>
          <p:cNvSpPr/>
          <p:nvPr/>
        </p:nvSpPr>
        <p:spPr>
          <a:xfrm>
            <a:off x="0" y="0"/>
            <a:ext cx="18288000" cy="3608707"/>
          </a:xfrm>
          <a:custGeom>
            <a:avLst/>
            <a:gdLst/>
            <a:ahLst/>
            <a:cxnLst/>
            <a:rect l="l" t="t" r="r" b="b"/>
            <a:pathLst>
              <a:path w="18288000" h="3608707">
                <a:moveTo>
                  <a:pt x="0" y="0"/>
                </a:moveTo>
                <a:lnTo>
                  <a:pt x="18288000" y="0"/>
                </a:lnTo>
                <a:lnTo>
                  <a:pt x="18288000" y="3608707"/>
                </a:lnTo>
                <a:lnTo>
                  <a:pt x="0" y="3608707"/>
                </a:lnTo>
                <a:lnTo>
                  <a:pt x="0" y="0"/>
                </a:lnTo>
                <a:close/>
              </a:path>
            </a:pathLst>
          </a:custGeom>
          <a:blipFill>
            <a:blip r:embed="rId4" cstate="print">
              <a:extLst>
                <a:ext uri="{96DAC541-7B7A-43D3-8B79-37D633B846F1}">
                  <asvg:svgBlip xmlns="" xmlns:asvg="http://schemas.microsoft.com/office/drawing/2016/SVG/main" r:embed="rId5"/>
                </a:ext>
              </a:extLst>
            </a:blip>
            <a:stretch>
              <a:fillRect t="-184715"/>
            </a:stretch>
          </a:blipFill>
        </p:spPr>
        <p:txBody>
          <a:bodyPr/>
          <a:lstStyle/>
          <a:p>
            <a:endParaRPr lang="en-IN">
              <a:solidFill>
                <a:schemeClr val="bg1"/>
              </a:solidFill>
            </a:endParaRPr>
          </a:p>
        </p:txBody>
      </p:sp>
      <p:grpSp>
        <p:nvGrpSpPr>
          <p:cNvPr id="4" name="Group 4"/>
          <p:cNvGrpSpPr/>
          <p:nvPr/>
        </p:nvGrpSpPr>
        <p:grpSpPr>
          <a:xfrm>
            <a:off x="1028700" y="393700"/>
            <a:ext cx="16725900" cy="3721094"/>
            <a:chOff x="0" y="-76200"/>
            <a:chExt cx="22301200" cy="4961458"/>
          </a:xfrm>
        </p:grpSpPr>
        <p:sp>
          <p:nvSpPr>
            <p:cNvPr id="5" name="TextBox 5"/>
            <p:cNvSpPr txBox="1"/>
            <p:nvPr/>
          </p:nvSpPr>
          <p:spPr>
            <a:xfrm>
              <a:off x="0" y="-76200"/>
              <a:ext cx="16084792" cy="3081956"/>
            </a:xfrm>
            <a:prstGeom prst="rect">
              <a:avLst/>
            </a:prstGeom>
          </p:spPr>
          <p:txBody>
            <a:bodyPr lIns="0" tIns="0" rIns="0" bIns="0" rtlCol="0" anchor="t">
              <a:spAutoFit/>
            </a:bodyPr>
            <a:lstStyle/>
            <a:p>
              <a:pPr>
                <a:lnSpc>
                  <a:spcPts val="9099"/>
                </a:lnSpc>
              </a:pPr>
              <a:r>
                <a:rPr lang="en-US" sz="6999">
                  <a:solidFill>
                    <a:schemeClr val="bg1"/>
                  </a:solidFill>
                  <a:latin typeface="Klein Bold"/>
                </a:rPr>
                <a:t>Data shared with other states</a:t>
              </a:r>
            </a:p>
          </p:txBody>
        </p:sp>
        <p:sp>
          <p:nvSpPr>
            <p:cNvPr id="6" name="TextBox 6"/>
            <p:cNvSpPr txBox="1"/>
            <p:nvPr/>
          </p:nvSpPr>
          <p:spPr>
            <a:xfrm>
              <a:off x="0" y="2771005"/>
              <a:ext cx="22301200" cy="2114253"/>
            </a:xfrm>
            <a:prstGeom prst="rect">
              <a:avLst/>
            </a:prstGeom>
          </p:spPr>
          <p:txBody>
            <a:bodyPr wrap="square" lIns="0" tIns="0" rIns="0" bIns="0" rtlCol="0" anchor="t">
              <a:spAutoFit/>
            </a:bodyPr>
            <a:lstStyle/>
            <a:p>
              <a:pPr>
                <a:lnSpc>
                  <a:spcPct val="115000"/>
                </a:lnSpc>
                <a:spcAft>
                  <a:spcPts val="1000"/>
                </a:spcAft>
                <a:tabLst>
                  <a:tab pos="266700" algn="l"/>
                </a:tabLst>
              </a:pPr>
              <a:r>
                <a:rPr lang="en-US" sz="2800" i="1" dirty="0">
                  <a:solidFill>
                    <a:schemeClr val="bg1"/>
                  </a:solidFill>
                  <a:effectLst/>
                  <a:latin typeface="Calibri" panose="020F0502020204030204" pitchFamily="34" charset="0"/>
                  <a:ea typeface="Calibri" panose="020F0502020204030204" pitchFamily="34" charset="0"/>
                  <a:cs typeface="Vrinda" panose="020B0502040204020203" pitchFamily="34" charset="0"/>
                </a:rPr>
                <a:t>On data analysis, it was found that 596 RTPs were related on certain criteria such as same PAN , Email, Mobile Number, Account Number, Primary Signatory, </a:t>
              </a:r>
              <a:r>
                <a:rPr lang="en-US" sz="2800" i="1" dirty="0" err="1">
                  <a:solidFill>
                    <a:schemeClr val="bg1"/>
                  </a:solidFill>
                  <a:effectLst/>
                  <a:latin typeface="Calibri" panose="020F0502020204030204" pitchFamily="34" charset="0"/>
                  <a:ea typeface="Calibri" panose="020F0502020204030204" pitchFamily="34" charset="0"/>
                  <a:cs typeface="Vrinda" panose="020B0502040204020203" pitchFamily="34" charset="0"/>
                </a:rPr>
                <a:t>Authorised</a:t>
              </a:r>
              <a:r>
                <a:rPr lang="en-US" sz="2800" i="1" dirty="0">
                  <a:solidFill>
                    <a:schemeClr val="bg1"/>
                  </a:solidFill>
                  <a:effectLst/>
                  <a:latin typeface="Calibri" panose="020F0502020204030204" pitchFamily="34" charset="0"/>
                  <a:ea typeface="Calibri" panose="020F0502020204030204" pitchFamily="34" charset="0"/>
                  <a:cs typeface="Vrinda" panose="020B0502040204020203" pitchFamily="34" charset="0"/>
                </a:rPr>
                <a:t> Signatory, Promoter.</a:t>
              </a:r>
              <a:endParaRPr lang="en-IN" sz="2800" i="1" dirty="0">
                <a:solidFill>
                  <a:schemeClr val="bg1"/>
                </a:solidFill>
                <a:effectLst/>
                <a:latin typeface="Calibri" panose="020F0502020204030204" pitchFamily="34" charset="0"/>
                <a:ea typeface="Calibri" panose="020F0502020204030204" pitchFamily="34" charset="0"/>
                <a:cs typeface="Vrinda" panose="020B0502040204020203" pitchFamily="34" charset="0"/>
              </a:endParaRPr>
            </a:p>
            <a:p>
              <a:pPr>
                <a:lnSpc>
                  <a:spcPct val="115000"/>
                </a:lnSpc>
                <a:spcAft>
                  <a:spcPts val="1000"/>
                </a:spcAft>
                <a:tabLst>
                  <a:tab pos="266700" algn="l"/>
                </a:tabLst>
              </a:pPr>
              <a:r>
                <a:rPr lang="en-US" sz="2800" b="1" dirty="0">
                  <a:solidFill>
                    <a:schemeClr val="bg1"/>
                  </a:solidFill>
                  <a:effectLst/>
                  <a:latin typeface="Calibri" panose="020F0502020204030204" pitchFamily="34" charset="0"/>
                  <a:ea typeface="Calibri" panose="020F0502020204030204" pitchFamily="34" charset="0"/>
                  <a:cs typeface="Vrinda" panose="020B0502040204020203" pitchFamily="34" charset="0"/>
                </a:rPr>
                <a:t> The Alert memos were issued to the following State GST and the Central GST authorities of the respective states.</a:t>
              </a:r>
              <a:endParaRPr lang="en-IN" sz="2800" dirty="0">
                <a:solidFill>
                  <a:schemeClr val="bg1"/>
                </a:solidFill>
                <a:effectLst/>
                <a:latin typeface="Calibri" panose="020F0502020204030204" pitchFamily="34" charset="0"/>
                <a:ea typeface="Calibri" panose="020F0502020204030204" pitchFamily="34" charset="0"/>
                <a:cs typeface="Vrinda" panose="020B0502040204020203" pitchFamily="34" charset="0"/>
              </a:endParaRPr>
            </a:p>
          </p:txBody>
        </p:sp>
      </p:grpSp>
      <p:graphicFrame>
        <p:nvGraphicFramePr>
          <p:cNvPr id="21" name="Chart 20">
            <a:extLst>
              <a:ext uri="{FF2B5EF4-FFF2-40B4-BE49-F238E27FC236}">
                <a16:creationId xmlns="" xmlns:a16="http://schemas.microsoft.com/office/drawing/2014/main" id="{EE7071A9-B733-F475-55EB-1FD562A6DC38}"/>
              </a:ext>
            </a:extLst>
          </p:cNvPr>
          <p:cNvGraphicFramePr>
            <a:graphicFrameLocks/>
          </p:cNvGraphicFramePr>
          <p:nvPr>
            <p:extLst>
              <p:ext uri="{D42A27DB-BD31-4B8C-83A1-F6EECF244321}">
                <p14:modId xmlns="" xmlns:p14="http://schemas.microsoft.com/office/powerpoint/2010/main" val="2612848159"/>
              </p:ext>
            </p:extLst>
          </p:nvPr>
        </p:nvGraphicFramePr>
        <p:xfrm>
          <a:off x="1066800" y="4122414"/>
          <a:ext cx="16687800" cy="589788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08402" y="419100"/>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3" name="Freeform 3"/>
          <p:cNvSpPr/>
          <p:nvPr/>
        </p:nvSpPr>
        <p:spPr>
          <a:xfrm>
            <a:off x="3323565" y="7429500"/>
            <a:ext cx="1621594" cy="1621594"/>
          </a:xfrm>
          <a:custGeom>
            <a:avLst/>
            <a:gdLst/>
            <a:ahLst/>
            <a:cxnLst/>
            <a:rect l="l" t="t" r="r" b="b"/>
            <a:pathLst>
              <a:path w="1621594" h="1621594">
                <a:moveTo>
                  <a:pt x="0" y="0"/>
                </a:moveTo>
                <a:lnTo>
                  <a:pt x="1621594" y="0"/>
                </a:lnTo>
                <a:lnTo>
                  <a:pt x="1621594" y="1621593"/>
                </a:lnTo>
                <a:lnTo>
                  <a:pt x="0" y="1621593"/>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grpSp>
        <p:nvGrpSpPr>
          <p:cNvPr id="4" name="Group 4"/>
          <p:cNvGrpSpPr/>
          <p:nvPr/>
        </p:nvGrpSpPr>
        <p:grpSpPr>
          <a:xfrm>
            <a:off x="5359831" y="7479516"/>
            <a:ext cx="12495222" cy="2521173"/>
            <a:chOff x="-9331" y="0"/>
            <a:chExt cx="7456148" cy="3361567"/>
          </a:xfrm>
        </p:grpSpPr>
        <p:sp>
          <p:nvSpPr>
            <p:cNvPr id="5" name="TextBox 5"/>
            <p:cNvSpPr txBox="1"/>
            <p:nvPr/>
          </p:nvSpPr>
          <p:spPr>
            <a:xfrm>
              <a:off x="0" y="0"/>
              <a:ext cx="7446817" cy="784746"/>
            </a:xfrm>
            <a:prstGeom prst="rect">
              <a:avLst/>
            </a:prstGeom>
          </p:spPr>
          <p:txBody>
            <a:bodyPr lIns="0" tIns="0" rIns="0" bIns="0" rtlCol="0" anchor="t">
              <a:spAutoFit/>
            </a:bodyPr>
            <a:lstStyle/>
            <a:p>
              <a:pPr marL="0" lvl="0" indent="0">
                <a:lnSpc>
                  <a:spcPts val="4559"/>
                </a:lnSpc>
                <a:spcBef>
                  <a:spcPct val="0"/>
                </a:spcBef>
              </a:pPr>
              <a:r>
                <a:rPr lang="en-US" sz="3799" dirty="0">
                  <a:solidFill>
                    <a:srgbClr val="718BAB"/>
                  </a:solidFill>
                  <a:latin typeface="Klein Bold"/>
                </a:rPr>
                <a:t>‘Cloud’ cover</a:t>
              </a:r>
            </a:p>
          </p:txBody>
        </p:sp>
        <p:sp>
          <p:nvSpPr>
            <p:cNvPr id="6" name="TextBox 6"/>
            <p:cNvSpPr txBox="1"/>
            <p:nvPr/>
          </p:nvSpPr>
          <p:spPr>
            <a:xfrm>
              <a:off x="-9331" y="926883"/>
              <a:ext cx="7446817" cy="2434684"/>
            </a:xfrm>
            <a:prstGeom prst="rect">
              <a:avLst/>
            </a:prstGeom>
          </p:spPr>
          <p:txBody>
            <a:bodyPr lIns="0" tIns="0" rIns="0" bIns="0" rtlCol="0" anchor="t">
              <a:spAutoFit/>
            </a:bodyPr>
            <a:lstStyle/>
            <a:p>
              <a:pPr marL="0" lvl="0" indent="0">
                <a:lnSpc>
                  <a:spcPts val="3639"/>
                </a:lnSpc>
                <a:spcBef>
                  <a:spcPct val="0"/>
                </a:spcBef>
              </a:pPr>
              <a:r>
                <a:rPr lang="en-US" sz="2800" dirty="0">
                  <a:latin typeface="Calibri" panose="020F0502020204030204" pitchFamily="34" charset="0"/>
                  <a:ea typeface="Calibri" panose="020F0502020204030204" pitchFamily="34" charset="0"/>
                  <a:cs typeface="Vrinda" panose="020B0502040204020203" pitchFamily="34" charset="0"/>
                </a:rPr>
                <a:t>Having</a:t>
              </a:r>
              <a:r>
                <a:rPr lang="en-US" sz="1800" dirty="0">
                  <a:effectLst/>
                  <a:latin typeface="Calibri" panose="020F0502020204030204" pitchFamily="34" charset="0"/>
                  <a:ea typeface="Calibri" panose="020F0502020204030204" pitchFamily="34" charset="0"/>
                  <a:cs typeface="Vrinda" panose="020B0502040204020203" pitchFamily="34" charset="0"/>
                </a:rPr>
                <a:t> </a:t>
              </a:r>
              <a:r>
                <a:rPr lang="en-US" sz="2800" dirty="0">
                  <a:latin typeface="Calibri" panose="020F0502020204030204" pitchFamily="34" charset="0"/>
                  <a:ea typeface="Calibri" panose="020F0502020204030204" pitchFamily="34" charset="0"/>
                  <a:cs typeface="Vrinda" panose="020B0502040204020203" pitchFamily="34" charset="0"/>
                </a:rPr>
                <a:t>cloud</a:t>
              </a:r>
              <a:r>
                <a:rPr lang="en-US" sz="1800" dirty="0">
                  <a:effectLst/>
                  <a:latin typeface="Calibri" panose="020F0502020204030204" pitchFamily="34" charset="0"/>
                  <a:ea typeface="Calibri" panose="020F0502020204030204" pitchFamily="34" charset="0"/>
                  <a:cs typeface="Vrinda" panose="020B0502040204020203" pitchFamily="34" charset="0"/>
                </a:rPr>
                <a:t> </a:t>
              </a:r>
              <a:r>
                <a:rPr lang="en-US" sz="2800" dirty="0">
                  <a:latin typeface="Calibri" panose="020F0502020204030204" pitchFamily="34" charset="0"/>
                  <a:ea typeface="Calibri" panose="020F0502020204030204" pitchFamily="34" charset="0"/>
                  <a:cs typeface="Vrinda" panose="020B0502040204020203" pitchFamily="34" charset="0"/>
                </a:rPr>
                <a:t>space on lease rent from Internet Service Provide so that the operation can be run from any place with the added advantage of secrecy.</a:t>
              </a:r>
            </a:p>
          </p:txBody>
        </p:sp>
      </p:grpSp>
      <p:grpSp>
        <p:nvGrpSpPr>
          <p:cNvPr id="7" name="Group 7"/>
          <p:cNvGrpSpPr/>
          <p:nvPr/>
        </p:nvGrpSpPr>
        <p:grpSpPr>
          <a:xfrm>
            <a:off x="1" y="0"/>
            <a:ext cx="4134361" cy="10287000"/>
            <a:chOff x="0" y="0"/>
            <a:chExt cx="2478633" cy="2709333"/>
          </a:xfrm>
        </p:grpSpPr>
        <p:sp>
          <p:nvSpPr>
            <p:cNvPr id="8" name="Freeform 8"/>
            <p:cNvSpPr/>
            <p:nvPr/>
          </p:nvSpPr>
          <p:spPr>
            <a:xfrm>
              <a:off x="0" y="0"/>
              <a:ext cx="2478633" cy="2709333"/>
            </a:xfrm>
            <a:custGeom>
              <a:avLst/>
              <a:gdLst/>
              <a:ahLst/>
              <a:cxnLst/>
              <a:rect l="l" t="t" r="r" b="b"/>
              <a:pathLst>
                <a:path w="2478633" h="2709333">
                  <a:moveTo>
                    <a:pt x="0" y="0"/>
                  </a:moveTo>
                  <a:lnTo>
                    <a:pt x="2478633" y="0"/>
                  </a:lnTo>
                  <a:lnTo>
                    <a:pt x="2478633" y="2709333"/>
                  </a:lnTo>
                  <a:lnTo>
                    <a:pt x="0" y="2709333"/>
                  </a:lnTo>
                  <a:close/>
                </a:path>
              </a:pathLst>
            </a:custGeom>
            <a:solidFill>
              <a:srgbClr val="FFFFFF"/>
            </a:solidFill>
          </p:spPr>
          <p:txBody>
            <a:bodyPr/>
            <a:lstStyle/>
            <a:p>
              <a:endParaRPr lang="en-IN"/>
            </a:p>
          </p:txBody>
        </p:sp>
        <p:sp>
          <p:nvSpPr>
            <p:cNvPr id="9" name="TextBox 9"/>
            <p:cNvSpPr txBox="1"/>
            <p:nvPr/>
          </p:nvSpPr>
          <p:spPr>
            <a:xfrm>
              <a:off x="0" y="-38100"/>
              <a:ext cx="2478633" cy="2747433"/>
            </a:xfrm>
            <a:prstGeom prst="rect">
              <a:avLst/>
            </a:prstGeom>
          </p:spPr>
          <p:txBody>
            <a:bodyPr lIns="50800" tIns="50800" rIns="50800" bIns="50800" rtlCol="0" anchor="ctr"/>
            <a:lstStyle/>
            <a:p>
              <a:pPr algn="ctr">
                <a:lnSpc>
                  <a:spcPts val="2100"/>
                </a:lnSpc>
              </a:pPr>
              <a:endParaRPr/>
            </a:p>
          </p:txBody>
        </p:sp>
      </p:grpSp>
      <p:sp>
        <p:nvSpPr>
          <p:cNvPr id="11" name="TextBox 11"/>
          <p:cNvSpPr txBox="1"/>
          <p:nvPr/>
        </p:nvSpPr>
        <p:spPr>
          <a:xfrm>
            <a:off x="306378" y="3331942"/>
            <a:ext cx="4762500" cy="2311467"/>
          </a:xfrm>
          <a:prstGeom prst="rect">
            <a:avLst/>
          </a:prstGeom>
        </p:spPr>
        <p:txBody>
          <a:bodyPr wrap="square" lIns="0" tIns="0" rIns="0" bIns="0" rtlCol="0" anchor="t">
            <a:spAutoFit/>
          </a:bodyPr>
          <a:lstStyle/>
          <a:p>
            <a:pPr>
              <a:lnSpc>
                <a:spcPts val="9099"/>
              </a:lnSpc>
            </a:pPr>
            <a:r>
              <a:rPr lang="en-US" sz="6999" dirty="0">
                <a:solidFill>
                  <a:srgbClr val="2A2E3A"/>
                </a:solidFill>
                <a:latin typeface="Klein Bold"/>
              </a:rPr>
              <a:t>Recent  Trends</a:t>
            </a:r>
            <a:endParaRPr lang="en-US" sz="6999" dirty="0">
              <a:solidFill>
                <a:srgbClr val="718BAB"/>
              </a:solidFill>
              <a:latin typeface="Klein Bold"/>
            </a:endParaRPr>
          </a:p>
        </p:txBody>
      </p:sp>
      <p:pic>
        <p:nvPicPr>
          <p:cNvPr id="17" name="Picture 16">
            <a:extLst>
              <a:ext uri="{FF2B5EF4-FFF2-40B4-BE49-F238E27FC236}">
                <a16:creationId xmlns="" xmlns:a16="http://schemas.microsoft.com/office/drawing/2014/main" id="{75DA369F-1085-B393-D77D-D3988EBC4268}"/>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 xmlns:a14="http://schemas.microsoft.com/office/drawing/2010/main" val="0"/>
              </a:ext>
            </a:extLst>
          </a:blip>
          <a:srcRect b="1880"/>
          <a:stretch/>
        </p:blipFill>
        <p:spPr>
          <a:xfrm>
            <a:off x="9144000" y="452122"/>
            <a:ext cx="4469685" cy="5759640"/>
          </a:xfrm>
          <a:prstGeom prst="rect">
            <a:avLst/>
          </a:prstGeom>
        </p:spPr>
      </p:pic>
      <p:grpSp>
        <p:nvGrpSpPr>
          <p:cNvPr id="13" name="Group 13"/>
          <p:cNvGrpSpPr/>
          <p:nvPr/>
        </p:nvGrpSpPr>
        <p:grpSpPr>
          <a:xfrm>
            <a:off x="4977050" y="575615"/>
            <a:ext cx="6336426" cy="5760125"/>
            <a:chOff x="-1493213" y="-997436"/>
            <a:chExt cx="7446817" cy="7680173"/>
          </a:xfrm>
        </p:grpSpPr>
        <p:sp>
          <p:nvSpPr>
            <p:cNvPr id="14" name="TextBox 14"/>
            <p:cNvSpPr txBox="1"/>
            <p:nvPr/>
          </p:nvSpPr>
          <p:spPr>
            <a:xfrm>
              <a:off x="-1493213" y="-997436"/>
              <a:ext cx="7446817" cy="784746"/>
            </a:xfrm>
            <a:prstGeom prst="rect">
              <a:avLst/>
            </a:prstGeom>
          </p:spPr>
          <p:txBody>
            <a:bodyPr lIns="0" tIns="0" rIns="0" bIns="0" rtlCol="0" anchor="t">
              <a:spAutoFit/>
            </a:bodyPr>
            <a:lstStyle/>
            <a:p>
              <a:pPr marL="0" lvl="0" indent="0">
                <a:lnSpc>
                  <a:spcPts val="4559"/>
                </a:lnSpc>
                <a:spcBef>
                  <a:spcPct val="0"/>
                </a:spcBef>
              </a:pPr>
              <a:r>
                <a:rPr lang="en-US" sz="3799" dirty="0">
                  <a:solidFill>
                    <a:srgbClr val="718BAB"/>
                  </a:solidFill>
                  <a:latin typeface="Klein Bold"/>
                </a:rPr>
                <a:t>Remote location</a:t>
              </a:r>
            </a:p>
          </p:txBody>
        </p:sp>
        <p:sp>
          <p:nvSpPr>
            <p:cNvPr id="15" name="TextBox 15"/>
            <p:cNvSpPr txBox="1"/>
            <p:nvPr/>
          </p:nvSpPr>
          <p:spPr>
            <a:xfrm>
              <a:off x="-1410626" y="-56293"/>
              <a:ext cx="5450653" cy="6739030"/>
            </a:xfrm>
            <a:prstGeom prst="rect">
              <a:avLst/>
            </a:prstGeom>
          </p:spPr>
          <p:txBody>
            <a:bodyPr wrap="square" lIns="0" tIns="0" rIns="0" bIns="0" rtlCol="0" anchor="t">
              <a:spAutoFit/>
            </a:bodyPr>
            <a:lstStyle/>
            <a:p>
              <a:pPr marL="0" lvl="0" indent="0">
                <a:lnSpc>
                  <a:spcPts val="3639"/>
                </a:lnSpc>
                <a:spcBef>
                  <a:spcPct val="0"/>
                </a:spcBef>
              </a:pPr>
              <a:r>
                <a:rPr lang="en-US" sz="2800" dirty="0">
                  <a:effectLst/>
                  <a:latin typeface="Calibri" panose="020F0502020204030204" pitchFamily="34" charset="0"/>
                  <a:ea typeface="Calibri" panose="020F0502020204030204" pitchFamily="34" charset="0"/>
                  <a:cs typeface="Vrinda" panose="020B0502040204020203" pitchFamily="34" charset="0"/>
                </a:rPr>
                <a:t>Getting files registered in the name of persons living in rural areas and islands in the South 24 Parganas district. The motive behind this strategy is to stay as far away from the Headquarter of the State GST Department, West Bengal to avoid physical inspection, thereby increasing the longevity of the file under the GST Act.</a:t>
              </a:r>
              <a:endParaRPr lang="en-US" sz="3600" dirty="0">
                <a:solidFill>
                  <a:srgbClr val="2A2E3A"/>
                </a:solidFill>
                <a:latin typeface="Helios"/>
              </a:endParaRPr>
            </a:p>
          </p:txBody>
        </p:sp>
      </p:grpSp>
      <p:grpSp>
        <p:nvGrpSpPr>
          <p:cNvPr id="18" name="Group 22">
            <a:extLst>
              <a:ext uri="{FF2B5EF4-FFF2-40B4-BE49-F238E27FC236}">
                <a16:creationId xmlns="" xmlns:a16="http://schemas.microsoft.com/office/drawing/2014/main" id="{B533F7FA-45B9-AAE9-4EFF-B9A465F54DC3}"/>
              </a:ext>
            </a:extLst>
          </p:cNvPr>
          <p:cNvGrpSpPr/>
          <p:nvPr/>
        </p:nvGrpSpPr>
        <p:grpSpPr>
          <a:xfrm>
            <a:off x="11430000" y="5372434"/>
            <a:ext cx="977584" cy="838200"/>
            <a:chOff x="15862616" y="5829300"/>
            <a:chExt cx="977584" cy="838200"/>
          </a:xfrm>
        </p:grpSpPr>
        <p:sp>
          <p:nvSpPr>
            <p:cNvPr id="19" name="Oval 18">
              <a:extLst>
                <a:ext uri="{FF2B5EF4-FFF2-40B4-BE49-F238E27FC236}">
                  <a16:creationId xmlns="" xmlns:a16="http://schemas.microsoft.com/office/drawing/2014/main" id="{EA0545FE-0D9C-E483-4FB9-989C45687AFC}"/>
                </a:ext>
              </a:extLst>
            </p:cNvPr>
            <p:cNvSpPr/>
            <p:nvPr/>
          </p:nvSpPr>
          <p:spPr>
            <a:xfrm>
              <a:off x="16233443" y="6022000"/>
              <a:ext cx="107910" cy="126454"/>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 xmlns:a16="http://schemas.microsoft.com/office/drawing/2014/main" id="{A9343204-A28A-C6D8-4F23-5A3DF1C51100}"/>
                </a:ext>
              </a:extLst>
            </p:cNvPr>
            <p:cNvSpPr/>
            <p:nvPr/>
          </p:nvSpPr>
          <p:spPr>
            <a:xfrm>
              <a:off x="16306800" y="6362700"/>
              <a:ext cx="107910" cy="126454"/>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 xmlns:a16="http://schemas.microsoft.com/office/drawing/2014/main" id="{24D9C43C-81BA-67EE-2DF2-1C99CF2F2EE4}"/>
                </a:ext>
              </a:extLst>
            </p:cNvPr>
            <p:cNvSpPr/>
            <p:nvPr/>
          </p:nvSpPr>
          <p:spPr>
            <a:xfrm>
              <a:off x="16079531" y="6335780"/>
              <a:ext cx="107910" cy="126454"/>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 xmlns:a16="http://schemas.microsoft.com/office/drawing/2014/main" id="{288C2D1F-E8F9-82A7-3FB2-A1A12A82D115}"/>
                </a:ext>
              </a:extLst>
            </p:cNvPr>
            <p:cNvSpPr/>
            <p:nvPr/>
          </p:nvSpPr>
          <p:spPr>
            <a:xfrm>
              <a:off x="16103940" y="6147073"/>
              <a:ext cx="107910" cy="126454"/>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 xmlns:a16="http://schemas.microsoft.com/office/drawing/2014/main" id="{4A9D5E9F-EBE5-30B1-218B-896CCAFD4EBB}"/>
                </a:ext>
              </a:extLst>
            </p:cNvPr>
            <p:cNvSpPr/>
            <p:nvPr/>
          </p:nvSpPr>
          <p:spPr>
            <a:xfrm>
              <a:off x="16561764" y="6286500"/>
              <a:ext cx="107910" cy="126454"/>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 xmlns:a16="http://schemas.microsoft.com/office/drawing/2014/main" id="{B6FAB029-3091-DB37-E89F-37C3A440C994}"/>
                </a:ext>
              </a:extLst>
            </p:cNvPr>
            <p:cNvSpPr/>
            <p:nvPr/>
          </p:nvSpPr>
          <p:spPr>
            <a:xfrm>
              <a:off x="15862616" y="5829300"/>
              <a:ext cx="977584" cy="838200"/>
            </a:xfrm>
            <a:prstGeom prst="ellipse">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0" name="Group 13">
            <a:extLst>
              <a:ext uri="{FF2B5EF4-FFF2-40B4-BE49-F238E27FC236}">
                <a16:creationId xmlns="" xmlns:a16="http://schemas.microsoft.com/office/drawing/2014/main" id="{3E450814-B5EC-C6C3-5C69-91CCC39CC900}"/>
              </a:ext>
            </a:extLst>
          </p:cNvPr>
          <p:cNvGrpSpPr/>
          <p:nvPr/>
        </p:nvGrpSpPr>
        <p:grpSpPr>
          <a:xfrm>
            <a:off x="13316153" y="576592"/>
            <a:ext cx="4637909" cy="5630629"/>
            <a:chOff x="-39961" y="-1014241"/>
            <a:chExt cx="7446817" cy="11298686"/>
          </a:xfrm>
        </p:grpSpPr>
        <p:sp>
          <p:nvSpPr>
            <p:cNvPr id="25" name="TextBox 14">
              <a:extLst>
                <a:ext uri="{FF2B5EF4-FFF2-40B4-BE49-F238E27FC236}">
                  <a16:creationId xmlns="" xmlns:a16="http://schemas.microsoft.com/office/drawing/2014/main" id="{3A3874A9-0477-7F8E-30B7-69BDDE47BE4A}"/>
                </a:ext>
              </a:extLst>
            </p:cNvPr>
            <p:cNvSpPr txBox="1"/>
            <p:nvPr/>
          </p:nvSpPr>
          <p:spPr>
            <a:xfrm>
              <a:off x="-39961" y="-1014241"/>
              <a:ext cx="7446817" cy="1326090"/>
            </a:xfrm>
            <a:prstGeom prst="rect">
              <a:avLst/>
            </a:prstGeom>
          </p:spPr>
          <p:txBody>
            <a:bodyPr lIns="0" tIns="0" rIns="0" bIns="0" rtlCol="0" anchor="t">
              <a:spAutoFit/>
            </a:bodyPr>
            <a:lstStyle/>
            <a:p>
              <a:pPr marL="0" lvl="0" indent="0">
                <a:lnSpc>
                  <a:spcPts val="4559"/>
                </a:lnSpc>
                <a:spcBef>
                  <a:spcPct val="0"/>
                </a:spcBef>
              </a:pPr>
              <a:r>
                <a:rPr lang="en-US" sz="3799" dirty="0">
                  <a:solidFill>
                    <a:srgbClr val="718BAB"/>
                  </a:solidFill>
                  <a:latin typeface="Klein Bold"/>
                </a:rPr>
                <a:t>Special drive</a:t>
              </a:r>
            </a:p>
          </p:txBody>
        </p:sp>
        <p:sp>
          <p:nvSpPr>
            <p:cNvPr id="26" name="TextBox 15">
              <a:extLst>
                <a:ext uri="{FF2B5EF4-FFF2-40B4-BE49-F238E27FC236}">
                  <a16:creationId xmlns="" xmlns:a16="http://schemas.microsoft.com/office/drawing/2014/main" id="{A393690F-DE35-6E0D-2781-E10E4870035A}"/>
                </a:ext>
              </a:extLst>
            </p:cNvPr>
            <p:cNvSpPr txBox="1"/>
            <p:nvPr/>
          </p:nvSpPr>
          <p:spPr>
            <a:xfrm>
              <a:off x="-39961" y="399516"/>
              <a:ext cx="7446817" cy="9884929"/>
            </a:xfrm>
            <a:prstGeom prst="rect">
              <a:avLst/>
            </a:prstGeom>
          </p:spPr>
          <p:txBody>
            <a:bodyPr lIns="0" tIns="0" rIns="0" bIns="0" rtlCol="0" anchor="t">
              <a:spAutoFit/>
            </a:bodyPr>
            <a:lstStyle/>
            <a:p>
              <a:pPr>
                <a:lnSpc>
                  <a:spcPct val="115000"/>
                </a:lnSpc>
                <a:spcAft>
                  <a:spcPts val="1000"/>
                </a:spcAft>
              </a:pPr>
              <a:r>
                <a:rPr lang="en-US" sz="2800" dirty="0">
                  <a:latin typeface="Calibri" panose="020F0502020204030204" pitchFamily="34" charset="0"/>
                  <a:ea typeface="Calibri" panose="020F0502020204030204" pitchFamily="34" charset="0"/>
                  <a:cs typeface="Vrinda" panose="020B0502040204020203" pitchFamily="34" charset="0"/>
                </a:rPr>
                <a:t>In a special two-week long drive, by stationing camps in the islands and remote villages, a racket involving 229 bogus RTPs has been busted where registrations have been obtained in the name of poor people without their knowledge on the false promise of arranging loans from banks. </a:t>
              </a:r>
              <a:endParaRPr lang="en-IN" sz="2800" dirty="0">
                <a:latin typeface="Calibri" panose="020F0502020204030204" pitchFamily="34" charset="0"/>
                <a:ea typeface="Calibri" panose="020F0502020204030204" pitchFamily="34" charset="0"/>
                <a:cs typeface="Vrinda" panose="020B0502040204020203" pitchFamily="34" charset="0"/>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66927" y="-4280359"/>
            <a:ext cx="10812392" cy="10812392"/>
          </a:xfrm>
          <a:custGeom>
            <a:avLst/>
            <a:gdLst/>
            <a:ahLst/>
            <a:cxnLst/>
            <a:rect l="l" t="t" r="r" b="b"/>
            <a:pathLst>
              <a:path w="10812392" h="10812392">
                <a:moveTo>
                  <a:pt x="0" y="0"/>
                </a:moveTo>
                <a:lnTo>
                  <a:pt x="10812393" y="0"/>
                </a:lnTo>
                <a:lnTo>
                  <a:pt x="10812393" y="10812392"/>
                </a:lnTo>
                <a:lnTo>
                  <a:pt x="0" y="1081239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3" name="Freeform 3"/>
          <p:cNvSpPr/>
          <p:nvPr/>
        </p:nvSpPr>
        <p:spPr>
          <a:xfrm>
            <a:off x="-3407200" y="4432068"/>
            <a:ext cx="5764383" cy="5764383"/>
          </a:xfrm>
          <a:custGeom>
            <a:avLst/>
            <a:gdLst/>
            <a:ahLst/>
            <a:cxnLst/>
            <a:rect l="l" t="t" r="r" b="b"/>
            <a:pathLst>
              <a:path w="5764383" h="5764383">
                <a:moveTo>
                  <a:pt x="0" y="0"/>
                </a:moveTo>
                <a:lnTo>
                  <a:pt x="5764383" y="0"/>
                </a:lnTo>
                <a:lnTo>
                  <a:pt x="5764383" y="5764383"/>
                </a:lnTo>
                <a:lnTo>
                  <a:pt x="0" y="5764383"/>
                </a:lnTo>
                <a:lnTo>
                  <a:pt x="0" y="0"/>
                </a:lnTo>
                <a:close/>
              </a:path>
            </a:pathLst>
          </a:custGeom>
          <a:blipFill>
            <a:blip r:embed="rId2" cstate="print">
              <a:alphaModFix amt="30000"/>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4" name="Freeform 4"/>
          <p:cNvSpPr/>
          <p:nvPr/>
        </p:nvSpPr>
        <p:spPr>
          <a:xfrm>
            <a:off x="57078" y="7902203"/>
            <a:ext cx="5764383" cy="5764383"/>
          </a:xfrm>
          <a:custGeom>
            <a:avLst/>
            <a:gdLst/>
            <a:ahLst/>
            <a:cxnLst/>
            <a:rect l="l" t="t" r="r" b="b"/>
            <a:pathLst>
              <a:path w="5764383" h="5764383">
                <a:moveTo>
                  <a:pt x="0" y="0"/>
                </a:moveTo>
                <a:lnTo>
                  <a:pt x="5764383" y="0"/>
                </a:lnTo>
                <a:lnTo>
                  <a:pt x="5764383" y="5764382"/>
                </a:lnTo>
                <a:lnTo>
                  <a:pt x="0" y="5764382"/>
                </a:lnTo>
                <a:lnTo>
                  <a:pt x="0" y="0"/>
                </a:lnTo>
                <a:close/>
              </a:path>
            </a:pathLst>
          </a:custGeom>
          <a:blipFill>
            <a:blip r:embed="rId2" cstate="print">
              <a:alphaModFix amt="80000"/>
              <a:extLst>
                <a:ext uri="{96DAC541-7B7A-43D3-8B79-37D633B846F1}">
                  <asvg:svgBlip xmlns="" xmlns:asvg="http://schemas.microsoft.com/office/drawing/2016/SVG/main" r:embed="rId3"/>
                </a:ext>
              </a:extLst>
            </a:blip>
            <a:stretch>
              <a:fillRect/>
            </a:stretch>
          </a:blipFill>
        </p:spPr>
        <p:txBody>
          <a:bodyPr/>
          <a:lstStyle/>
          <a:p>
            <a:endParaRPr lang="en-IN"/>
          </a:p>
        </p:txBody>
      </p:sp>
      <p:sp>
        <p:nvSpPr>
          <p:cNvPr id="8" name="TextBox 8"/>
          <p:cNvSpPr txBox="1"/>
          <p:nvPr/>
        </p:nvSpPr>
        <p:spPr>
          <a:xfrm>
            <a:off x="8349441" y="1638300"/>
            <a:ext cx="9401184" cy="8309967"/>
          </a:xfrm>
          <a:prstGeom prst="rect">
            <a:avLst/>
          </a:prstGeom>
        </p:spPr>
        <p:txBody>
          <a:bodyPr lIns="0" tIns="0" rIns="0" bIns="0" rtlCol="0" anchor="t">
            <a:spAutoFit/>
          </a:bodyPr>
          <a:lstStyle/>
          <a:p>
            <a:pPr>
              <a:lnSpc>
                <a:spcPts val="10800"/>
              </a:lnSpc>
            </a:pPr>
            <a:r>
              <a:rPr lang="en-IN" sz="9000" dirty="0" smtClean="0">
                <a:solidFill>
                  <a:schemeClr val="tx2">
                    <a:lumMod val="75000"/>
                  </a:schemeClr>
                </a:solidFill>
                <a:latin typeface="Bernard MT Condensed" panose="02050806060905020404" pitchFamily="18" charset="0"/>
              </a:rPr>
              <a:t>Some other cases</a:t>
            </a:r>
          </a:p>
          <a:p>
            <a:pPr>
              <a:lnSpc>
                <a:spcPts val="10800"/>
              </a:lnSpc>
              <a:buFont typeface="Wingdings" pitchFamily="2" charset="2"/>
              <a:buChar char="§"/>
            </a:pPr>
            <a:r>
              <a:rPr lang="en-IN" sz="4400" b="1" dirty="0" smtClean="0">
                <a:solidFill>
                  <a:schemeClr val="tx2">
                    <a:lumMod val="75000"/>
                  </a:schemeClr>
                </a:solidFill>
                <a:effectLst>
                  <a:outerShdw blurRad="50800" dist="38100" dir="2700000" algn="tl" rotWithShape="0">
                    <a:prstClr val="black">
                      <a:alpha val="40000"/>
                    </a:prstClr>
                  </a:outerShdw>
                </a:effectLst>
                <a:latin typeface="Bahnschrift SemiBold" panose="020B0502040204020203" pitchFamily="34" charset="0"/>
              </a:rPr>
              <a:t>Escaping RCM Liability</a:t>
            </a:r>
          </a:p>
          <a:p>
            <a:pPr>
              <a:lnSpc>
                <a:spcPts val="10800"/>
              </a:lnSpc>
              <a:buFont typeface="Wingdings" pitchFamily="2" charset="2"/>
              <a:buChar char="§"/>
            </a:pPr>
            <a:r>
              <a:rPr lang="en-IN" sz="4400" b="1" dirty="0" smtClean="0">
                <a:solidFill>
                  <a:schemeClr val="tx2">
                    <a:lumMod val="75000"/>
                  </a:schemeClr>
                </a:solidFill>
                <a:effectLst>
                  <a:outerShdw blurRad="50800" dist="38100" dir="2700000" algn="tl" rotWithShape="0">
                    <a:prstClr val="black">
                      <a:alpha val="40000"/>
                    </a:prstClr>
                  </a:outerShdw>
                </a:effectLst>
                <a:latin typeface="Bahnschrift SemiBold" panose="020B0502040204020203" pitchFamily="34" charset="0"/>
              </a:rPr>
              <a:t>Client Trading &amp; Proprietary Trading</a:t>
            </a:r>
          </a:p>
          <a:p>
            <a:pPr>
              <a:lnSpc>
                <a:spcPts val="10800"/>
              </a:lnSpc>
              <a:buFont typeface="Wingdings" pitchFamily="2" charset="2"/>
              <a:buChar char="§"/>
            </a:pPr>
            <a:r>
              <a:rPr lang="en-IN" sz="4400" b="1" dirty="0" smtClean="0">
                <a:solidFill>
                  <a:schemeClr val="tx2">
                    <a:lumMod val="75000"/>
                  </a:schemeClr>
                </a:solidFill>
                <a:effectLst>
                  <a:outerShdw blurRad="50800" dist="38100" dir="2700000" algn="tl" rotWithShape="0">
                    <a:prstClr val="black">
                      <a:alpha val="40000"/>
                    </a:prstClr>
                  </a:outerShdw>
                </a:effectLst>
                <a:latin typeface="Bahnschrift SemiBold" panose="020B0502040204020203" pitchFamily="34" charset="0"/>
              </a:rPr>
              <a:t>No-show Passengers</a:t>
            </a:r>
          </a:p>
          <a:p>
            <a:pPr>
              <a:lnSpc>
                <a:spcPts val="10800"/>
              </a:lnSpc>
              <a:buFont typeface="Wingdings" pitchFamily="2" charset="2"/>
              <a:buChar char="§"/>
            </a:pPr>
            <a:endParaRPr lang="en-IN" sz="4400" b="1" dirty="0" smtClean="0">
              <a:solidFill>
                <a:schemeClr val="tx2">
                  <a:lumMod val="75000"/>
                </a:schemeClr>
              </a:solidFill>
              <a:effectLst>
                <a:outerShdw blurRad="50800" dist="38100" dir="2700000" algn="tl" rotWithShape="0">
                  <a:prstClr val="black">
                    <a:alpha val="40000"/>
                  </a:prstClr>
                </a:outerShdw>
              </a:effectLst>
              <a:latin typeface="Bahnschrift SemiBold" panose="020B0502040204020203" pitchFamily="34" charset="0"/>
            </a:endParaRPr>
          </a:p>
          <a:p>
            <a:pPr>
              <a:lnSpc>
                <a:spcPts val="10800"/>
              </a:lnSpc>
              <a:buFont typeface="Wingdings" pitchFamily="2" charset="2"/>
              <a:buChar char="§"/>
            </a:pPr>
            <a:endParaRPr lang="en-US" sz="8800" dirty="0">
              <a:solidFill>
                <a:schemeClr val="tx2">
                  <a:lumMod val="75000"/>
                </a:schemeClr>
              </a:solidFill>
              <a:latin typeface="Bernard MT Condensed" panose="020508060609050204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918</TotalTime>
  <Words>764</Words>
  <Application>Microsoft Office PowerPoint</Application>
  <PresentationFormat>Custom</PresentationFormat>
  <Paragraphs>92</Paragraphs>
  <Slides>13</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Arial</vt:lpstr>
      <vt:lpstr>Calibri</vt:lpstr>
      <vt:lpstr>Helios</vt:lpstr>
      <vt:lpstr>Bernard MT Condensed</vt:lpstr>
      <vt:lpstr>Helios Bold</vt:lpstr>
      <vt:lpstr>Klein Bold</vt:lpstr>
      <vt:lpstr>Helios Bold Italics</vt:lpstr>
      <vt:lpstr>Vrinda</vt:lpstr>
      <vt:lpstr>Bahnschrift SemiBold</vt:lpstr>
      <vt:lpstr>Wingdings</vt:lpstr>
      <vt:lpstr>Bahnschrift Condensed</vt:lpstr>
      <vt:lpstr>Garamond</vt:lpstr>
      <vt:lpstr>Aptos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Bureau_PPT</dc:title>
  <cp:lastModifiedBy>Windows User</cp:lastModifiedBy>
  <cp:revision>18</cp:revision>
  <dcterms:created xsi:type="dcterms:W3CDTF">2006-08-16T00:00:00Z</dcterms:created>
  <dcterms:modified xsi:type="dcterms:W3CDTF">2024-03-01T07:41:34Z</dcterms:modified>
  <dc:identifier>DAF9faRb920</dc:identifier>
</cp:coreProperties>
</file>